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0584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2" y="-3036"/>
      </p:cViewPr>
      <p:guideLst>
        <p:guide orient="horz" pos="1440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420284"/>
            <a:ext cx="854964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2590800"/>
            <a:ext cx="704088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512-F2F0-4A99-A5BE-46AC8ABA19E5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DC07-F5B0-4561-BF7D-C871239A9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512-F2F0-4A99-A5BE-46AC8ABA19E5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DC07-F5B0-4561-BF7D-C871239A9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0460" y="134410"/>
            <a:ext cx="2715418" cy="28606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4206" y="134410"/>
            <a:ext cx="7978617" cy="286067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512-F2F0-4A99-A5BE-46AC8ABA19E5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DC07-F5B0-4561-BF7D-C871239A9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4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512-F2F0-4A99-A5BE-46AC8ABA19E5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DC07-F5B0-4561-BF7D-C871239A9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8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5" y="2937937"/>
            <a:ext cx="854964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5" y="1937812"/>
            <a:ext cx="8549640" cy="100012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512-F2F0-4A99-A5BE-46AC8ABA19E5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DC07-F5B0-4561-BF7D-C871239A9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2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4203" y="782110"/>
            <a:ext cx="5347018" cy="22129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8862" y="782110"/>
            <a:ext cx="5347018" cy="22129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512-F2F0-4A99-A5BE-46AC8ABA19E5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DC07-F5B0-4561-BF7D-C871239A9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8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83092"/>
            <a:ext cx="905256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2" y="1023412"/>
            <a:ext cx="4444207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2" y="1449920"/>
            <a:ext cx="4444207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023412"/>
            <a:ext cx="4445953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1449920"/>
            <a:ext cx="4445953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512-F2F0-4A99-A5BE-46AC8ABA19E5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DC07-F5B0-4561-BF7D-C871239A9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7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512-F2F0-4A99-A5BE-46AC8ABA19E5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DC07-F5B0-4561-BF7D-C871239A9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0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512-F2F0-4A99-A5BE-46AC8ABA19E5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DC07-F5B0-4561-BF7D-C871239A9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182033"/>
            <a:ext cx="3309145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6" y="182036"/>
            <a:ext cx="5622925" cy="39020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956736"/>
            <a:ext cx="3309145" cy="31273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512-F2F0-4A99-A5BE-46AC8ABA19E5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DC07-F5B0-4561-BF7D-C871239A9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4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200400"/>
            <a:ext cx="6035040" cy="3778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408517"/>
            <a:ext cx="6035040" cy="2743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3578226"/>
            <a:ext cx="6035040" cy="5365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512-F2F0-4A99-A5BE-46AC8ABA19E5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DC07-F5B0-4561-BF7D-C871239A9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2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83092"/>
            <a:ext cx="905256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066800"/>
            <a:ext cx="905256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237567"/>
            <a:ext cx="23469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6A512-F2F0-4A99-A5BE-46AC8ABA19E5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4237567"/>
            <a:ext cx="31851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4237567"/>
            <a:ext cx="23469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9DC07-F5B0-4561-BF7D-C871239A9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8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0025"/>
            <a:ext cx="958215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rc 4"/>
          <p:cNvSpPr/>
          <p:nvPr/>
        </p:nvSpPr>
        <p:spPr>
          <a:xfrm rot="825871">
            <a:off x="2609217" y="493411"/>
            <a:ext cx="1784725" cy="1651260"/>
          </a:xfrm>
          <a:prstGeom prst="arc">
            <a:avLst/>
          </a:prstGeom>
          <a:ln w="38100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rot="19029999">
            <a:off x="1498183" y="62079"/>
            <a:ext cx="1956635" cy="1812309"/>
          </a:xfrm>
          <a:prstGeom prst="arc">
            <a:avLst/>
          </a:prstGeom>
          <a:ln w="38100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rot="15510941">
            <a:off x="559268" y="517211"/>
            <a:ext cx="1784725" cy="1651260"/>
          </a:xfrm>
          <a:prstGeom prst="arc">
            <a:avLst/>
          </a:prstGeom>
          <a:ln w="38100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rot="11584876">
            <a:off x="544711" y="1624338"/>
            <a:ext cx="1784725" cy="1651260"/>
          </a:xfrm>
          <a:prstGeom prst="arc">
            <a:avLst/>
          </a:prstGeom>
          <a:ln w="38100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rot="4299530">
            <a:off x="2691346" y="1652805"/>
            <a:ext cx="1784725" cy="1651260"/>
          </a:xfrm>
          <a:prstGeom prst="arc">
            <a:avLst/>
          </a:prstGeom>
          <a:ln w="38100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 rot="7939673">
            <a:off x="1464826" y="1860301"/>
            <a:ext cx="1977653" cy="1950495"/>
          </a:xfrm>
          <a:prstGeom prst="arc">
            <a:avLst/>
          </a:prstGeom>
          <a:ln w="38100">
            <a:solidFill>
              <a:schemeClr val="tx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453750" y="1688760"/>
            <a:ext cx="3257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698675" y="159810"/>
            <a:ext cx="3626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20395" y="159810"/>
            <a:ext cx="35137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70270" y="1669475"/>
            <a:ext cx="3481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83453" y="3224150"/>
            <a:ext cx="37382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686800" y="3276600"/>
            <a:ext cx="33534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40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Thron, Christopher P</dc:creator>
  <cp:lastModifiedBy>Thron, Christopher P</cp:lastModifiedBy>
  <cp:revision>3</cp:revision>
  <dcterms:created xsi:type="dcterms:W3CDTF">2016-02-24T20:13:36Z</dcterms:created>
  <dcterms:modified xsi:type="dcterms:W3CDTF">2016-02-24T21:04:26Z</dcterms:modified>
</cp:coreProperties>
</file>