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24" y="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4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5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A950-972A-4879-8D42-876E54987617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94DB-75E2-4D8F-B113-84C52000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219200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0       1       2       3      4      5      6       7      (Elements of </a:t>
            </a:r>
            <a:r>
              <a:rPr lang="en-US" b="1" dirty="0" smtClean="0">
                <a:latin typeface="Times New Roman" panose="02020603050405020304" pitchFamily="18" charset="0"/>
              </a:rPr>
              <a:t>Z</a:t>
            </a:r>
            <a:r>
              <a:rPr lang="en-US" baseline="-25000" dirty="0" smtClean="0">
                <a:latin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824" y="1981200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</a:rPr>
              <a:t>               </a:t>
            </a:r>
            <a:r>
              <a:rPr lang="en-US" i="1" dirty="0" err="1">
                <a:latin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</a:rPr>
              <a:t>              -1              -</a:t>
            </a:r>
            <a:r>
              <a:rPr lang="en-US" i="1" dirty="0" err="1" smtClean="0">
                <a:latin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             (Elements of </a:t>
            </a:r>
            <a:r>
              <a:rPr lang="en-US" dirty="0" smtClean="0">
                <a:latin typeface="Times New Roman" panose="02020603050405020304" pitchFamily="18" charset="0"/>
                <a:sym typeface="Symbol"/>
              </a:rPr>
              <a:t></a:t>
            </a:r>
            <a:r>
              <a:rPr lang="en-US" i="1" dirty="0" err="1" smtClean="0">
                <a:latin typeface="Times New Roman" panose="02020603050405020304" pitchFamily="18" charset="0"/>
                <a:sym typeface="Symbol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sym typeface="Symbol"/>
              </a:rPr>
              <a:t>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1524000"/>
            <a:ext cx="76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1533668"/>
            <a:ext cx="495300" cy="523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1533668"/>
            <a:ext cx="1371600" cy="599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1524000"/>
            <a:ext cx="7620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09800" y="1533668"/>
            <a:ext cx="1828800" cy="447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05400" y="1533668"/>
            <a:ext cx="381000" cy="599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0400" y="1524000"/>
            <a:ext cx="1219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114800" y="1533668"/>
            <a:ext cx="807910" cy="523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95500" y="388620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0     1       2      3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33600" y="434340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4     5      6      7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828800" y="3733800"/>
            <a:ext cx="21336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398775" y="3810000"/>
            <a:ext cx="0" cy="99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0"/>
            <a:endCxn id="48" idx="4"/>
          </p:cNvCxnSpPr>
          <p:nvPr/>
        </p:nvCxnSpPr>
        <p:spPr>
          <a:xfrm>
            <a:off x="2895600" y="3733800"/>
            <a:ext cx="0" cy="1143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74745" y="3817315"/>
            <a:ext cx="0" cy="99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13350" y="5215213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</a:rPr>
              <a:t>      </a:t>
            </a:r>
            <a:r>
              <a:rPr lang="en-US" i="1" dirty="0" err="1">
                <a:latin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</a:rPr>
              <a:t>      </a:t>
            </a:r>
            <a:r>
              <a:rPr lang="en-US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dirty="0" smtClean="0">
                <a:latin typeface="Times New Roman" panose="02020603050405020304" pitchFamily="18" charset="0"/>
              </a:rPr>
              <a:t>1    </a:t>
            </a:r>
            <a:r>
              <a:rPr lang="en-US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i="1" dirty="0" err="1" smtClean="0">
                <a:latin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</a:rPr>
              <a:t>               (Elements of </a:t>
            </a:r>
            <a:r>
              <a:rPr lang="en-US" dirty="0" smtClean="0">
                <a:latin typeface="Times New Roman" panose="02020603050405020304" pitchFamily="18" charset="0"/>
                <a:sym typeface="Symbol"/>
              </a:rPr>
              <a:t></a:t>
            </a:r>
            <a:r>
              <a:rPr lang="en-US" i="1" dirty="0" err="1" smtClean="0">
                <a:latin typeface="Times New Roman" panose="02020603050405020304" pitchFamily="18" charset="0"/>
                <a:sym typeface="Symbol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sym typeface="Symbol"/>
              </a:rPr>
              <a:t>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67000" y="485912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60775" y="485912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632605" y="4724400"/>
            <a:ext cx="0" cy="5407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4768290"/>
            <a:ext cx="0" cy="5407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65779" y="4114800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      (</a:t>
            </a:r>
            <a:r>
              <a:rPr lang="en-US" dirty="0" err="1" smtClean="0">
                <a:latin typeface="Times New Roman" panose="02020603050405020304" pitchFamily="18" charset="0"/>
              </a:rPr>
              <a:t>Coset</a:t>
            </a:r>
            <a:r>
              <a:rPr lang="en-US" dirty="0" err="1" smtClean="0">
                <a:latin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</a:rPr>
              <a:t> of {0,4} in </a:t>
            </a:r>
            <a:r>
              <a:rPr lang="en-US" b="1" dirty="0" smtClean="0">
                <a:latin typeface="Times New Roman" panose="02020603050405020304" pitchFamily="18" charset="0"/>
              </a:rPr>
              <a:t>Z</a:t>
            </a:r>
            <a:r>
              <a:rPr lang="en-US" baseline="-25000" dirty="0" smtClean="0">
                <a:latin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2015-12-22T17:26:27Z</dcterms:created>
  <dcterms:modified xsi:type="dcterms:W3CDTF">2015-12-22T19:10:28Z</dcterms:modified>
</cp:coreProperties>
</file>