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8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1078-9222-4AC6-BC0D-1989C86D631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F1F-70AD-4B5A-B11D-7306960E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1078-9222-4AC6-BC0D-1989C86D631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F1F-70AD-4B5A-B11D-7306960E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3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1078-9222-4AC6-BC0D-1989C86D631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F1F-70AD-4B5A-B11D-7306960E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1078-9222-4AC6-BC0D-1989C86D631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F1F-70AD-4B5A-B11D-7306960E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9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1078-9222-4AC6-BC0D-1989C86D631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F1F-70AD-4B5A-B11D-7306960E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1078-9222-4AC6-BC0D-1989C86D631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F1F-70AD-4B5A-B11D-7306960E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1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1078-9222-4AC6-BC0D-1989C86D631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F1F-70AD-4B5A-B11D-7306960E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1078-9222-4AC6-BC0D-1989C86D631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F1F-70AD-4B5A-B11D-7306960E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1078-9222-4AC6-BC0D-1989C86D631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F1F-70AD-4B5A-B11D-7306960E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1078-9222-4AC6-BC0D-1989C86D631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F1F-70AD-4B5A-B11D-7306960E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1078-9222-4AC6-BC0D-1989C86D631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F1F-70AD-4B5A-B11D-7306960E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1078-9222-4AC6-BC0D-1989C86D631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5F1F-70AD-4B5A-B11D-7306960E9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5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80" y="1552575"/>
            <a:ext cx="4791744" cy="37057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86116" y="1552575"/>
            <a:ext cx="303160" cy="3588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9904" y="5018049"/>
            <a:ext cx="4640164" cy="39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79" y="1552575"/>
            <a:ext cx="3804952" cy="37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Texas A&amp;M University - Central Texas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Thron, Christopher P</dc:creator>
  <cp:lastModifiedBy>Thron, Christopher P</cp:lastModifiedBy>
  <cp:revision>3</cp:revision>
  <dcterms:created xsi:type="dcterms:W3CDTF">2017-01-18T16:01:58Z</dcterms:created>
  <dcterms:modified xsi:type="dcterms:W3CDTF">2017-01-18T16:21:31Z</dcterms:modified>
</cp:coreProperties>
</file>