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26/11/2013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02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26/11/2013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43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26/11/2013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4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26/11/2013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00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26/11/2013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7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26/11/2013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0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26/11/2013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49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26/11/2013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14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26/11/2013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07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26/11/2013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92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26/11/2013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69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A5F92-3DAB-44AF-A698-1535361016ED}" type="datetimeFigureOut">
              <a:rPr lang="fr-FR" smtClean="0"/>
              <a:t>26/11/2013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12" idx="0"/>
            <a:endCxn id="9" idx="2"/>
          </p:cNvCxnSpPr>
          <p:nvPr/>
        </p:nvCxnSpPr>
        <p:spPr>
          <a:xfrm flipV="1">
            <a:off x="6953288" y="4437112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08972" y="3606115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 smtClean="0"/>
              <a:t>1</a:t>
            </a:r>
            <a:endParaRPr lang="fr-FR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979872" y="3606115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 smtClean="0"/>
              <a:t>1</a:t>
            </a:r>
            <a:endParaRPr lang="fr-FR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5837164" y="3606115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 smtClean="0"/>
              <a:t>1</a:t>
            </a:r>
            <a:endParaRPr lang="fr-FR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704662" y="3606115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 smtClean="0"/>
              <a:t>1</a:t>
            </a:r>
            <a:endParaRPr lang="fr-FR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7534376" y="3606115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8395228" y="3606115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704662" y="5694347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 smtClean="0"/>
              <a:t>1</a:t>
            </a:r>
            <a:endParaRPr lang="fr-FR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7534376" y="5694347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8395228" y="5694347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cxnSp>
        <p:nvCxnSpPr>
          <p:cNvPr id="16" name="Straight Arrow Connector 15"/>
          <p:cNvCxnSpPr>
            <a:stCxn id="11" idx="1"/>
            <a:endCxn id="10" idx="3"/>
          </p:cNvCxnSpPr>
          <p:nvPr/>
        </p:nvCxnSpPr>
        <p:spPr>
          <a:xfrm flipH="1">
            <a:off x="8031628" y="4021614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05316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37660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613028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77124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6" idx="2"/>
          </p:cNvCxnSpPr>
          <p:nvPr/>
        </p:nvCxnSpPr>
        <p:spPr>
          <a:xfrm rot="5400000">
            <a:off x="6500726" y="2293984"/>
            <a:ext cx="12700" cy="428625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Summing Junction 22"/>
          <p:cNvSpPr/>
          <p:nvPr/>
        </p:nvSpPr>
        <p:spPr>
          <a:xfrm>
            <a:off x="6737264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Summing Junction 23"/>
          <p:cNvSpPr/>
          <p:nvPr/>
        </p:nvSpPr>
        <p:spPr>
          <a:xfrm>
            <a:off x="7566978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Summing Junction 24"/>
          <p:cNvSpPr/>
          <p:nvPr/>
        </p:nvSpPr>
        <p:spPr>
          <a:xfrm>
            <a:off x="8427830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owchart: Or 25"/>
          <p:cNvSpPr/>
          <p:nvPr/>
        </p:nvSpPr>
        <p:spPr>
          <a:xfrm>
            <a:off x="7524328" y="2598003"/>
            <a:ext cx="504056" cy="50405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3172868" y="1256600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 smtClean="0"/>
              <a:t> </a:t>
            </a:r>
            <a:endParaRPr lang="fr-FR" sz="4800" dirty="0"/>
          </a:p>
        </p:txBody>
      </p:sp>
      <p:sp>
        <p:nvSpPr>
          <p:cNvPr id="28" name="TextBox 27"/>
          <p:cNvSpPr txBox="1"/>
          <p:nvPr/>
        </p:nvSpPr>
        <p:spPr>
          <a:xfrm>
            <a:off x="4043768" y="1256600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 smtClean="0"/>
              <a:t> </a:t>
            </a:r>
            <a:endParaRPr lang="fr-FR" sz="4800" dirty="0"/>
          </a:p>
        </p:txBody>
      </p:sp>
      <p:sp>
        <p:nvSpPr>
          <p:cNvPr id="29" name="TextBox 28"/>
          <p:cNvSpPr txBox="1"/>
          <p:nvPr/>
        </p:nvSpPr>
        <p:spPr>
          <a:xfrm>
            <a:off x="4901060" y="1256600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 smtClean="0"/>
              <a:t> </a:t>
            </a:r>
            <a:endParaRPr lang="fr-FR" sz="4800" dirty="0"/>
          </a:p>
        </p:txBody>
      </p:sp>
      <p:sp>
        <p:nvSpPr>
          <p:cNvPr id="30" name="TextBox 29"/>
          <p:cNvSpPr txBox="1"/>
          <p:nvPr/>
        </p:nvSpPr>
        <p:spPr>
          <a:xfrm>
            <a:off x="5768558" y="1256600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 smtClean="0"/>
              <a:t> </a:t>
            </a:r>
            <a:endParaRPr lang="fr-FR" sz="4800" dirty="0"/>
          </a:p>
        </p:txBody>
      </p:sp>
      <p:sp>
        <p:nvSpPr>
          <p:cNvPr id="31" name="TextBox 30"/>
          <p:cNvSpPr txBox="1"/>
          <p:nvPr/>
        </p:nvSpPr>
        <p:spPr>
          <a:xfrm>
            <a:off x="6598272" y="1256600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 smtClean="0"/>
              <a:t>  </a:t>
            </a:r>
            <a:endParaRPr lang="fr-FR" sz="4800" dirty="0"/>
          </a:p>
        </p:txBody>
      </p:sp>
      <p:sp>
        <p:nvSpPr>
          <p:cNvPr id="32" name="TextBox 31"/>
          <p:cNvSpPr txBox="1"/>
          <p:nvPr/>
        </p:nvSpPr>
        <p:spPr>
          <a:xfrm>
            <a:off x="7459124" y="1256600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 smtClean="0"/>
              <a:t>1</a:t>
            </a:r>
            <a:endParaRPr lang="fr-FR" sz="4800" dirty="0"/>
          </a:p>
        </p:txBody>
      </p:sp>
      <p:cxnSp>
        <p:nvCxnSpPr>
          <p:cNvPr id="33" name="Straight Arrow Connector 32"/>
          <p:cNvCxnSpPr>
            <a:stCxn id="32" idx="1"/>
            <a:endCxn id="31" idx="3"/>
          </p:cNvCxnSpPr>
          <p:nvPr/>
        </p:nvCxnSpPr>
        <p:spPr>
          <a:xfrm flipH="1">
            <a:off x="7061860" y="1672099"/>
            <a:ext cx="397264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269212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01556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76924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541020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60976" y="332656"/>
            <a:ext cx="4351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/>
              <a:t>Encoded </a:t>
            </a:r>
            <a:r>
              <a:rPr lang="en-US" sz="2800" i="1" dirty="0" smtClean="0"/>
              <a:t>word appears here</a:t>
            </a:r>
            <a:endParaRPr lang="fr-FR" sz="2800" i="1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5320983" y="-1436039"/>
            <a:ext cx="518818" cy="5040000"/>
          </a:xfrm>
          <a:prstGeom prst="leftBrace">
            <a:avLst>
              <a:gd name="adj1" fmla="val 0"/>
              <a:gd name="adj2" fmla="val 50000"/>
            </a:avLst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endParaRPr lang="fr-FR" sz="480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789500" y="4436382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Summing Junction 43"/>
          <p:cNvSpPr/>
          <p:nvPr/>
        </p:nvSpPr>
        <p:spPr>
          <a:xfrm>
            <a:off x="7573476" y="493753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8642166" y="4424952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Summing Junction 45"/>
          <p:cNvSpPr/>
          <p:nvPr/>
        </p:nvSpPr>
        <p:spPr>
          <a:xfrm>
            <a:off x="8426142" y="492610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/>
          <p:cNvCxnSpPr>
            <a:endCxn id="26" idx="3"/>
          </p:cNvCxnSpPr>
          <p:nvPr/>
        </p:nvCxnSpPr>
        <p:spPr>
          <a:xfrm flipV="1">
            <a:off x="6979244" y="3028242"/>
            <a:ext cx="618901" cy="577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26" idx="4"/>
          </p:cNvCxnSpPr>
          <p:nvPr/>
        </p:nvCxnSpPr>
        <p:spPr>
          <a:xfrm flipH="1" flipV="1">
            <a:off x="7776356" y="3102059"/>
            <a:ext cx="664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6" idx="5"/>
          </p:cNvCxnSpPr>
          <p:nvPr/>
        </p:nvCxnSpPr>
        <p:spPr>
          <a:xfrm flipH="1" flipV="1">
            <a:off x="7954567" y="3028242"/>
            <a:ext cx="687054" cy="581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7763212" y="2097836"/>
            <a:ext cx="664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1560" y="3808818"/>
            <a:ext cx="332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Codeword</a:t>
            </a:r>
            <a:r>
              <a:rPr lang="en-US" sz="2800" i="1" dirty="0" smtClean="0"/>
              <a:t> cycles here</a:t>
            </a:r>
            <a:endParaRPr lang="fr-FR" sz="28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2072114" y="5845948"/>
            <a:ext cx="4444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Uncoded</a:t>
            </a:r>
            <a:r>
              <a:rPr lang="en-US" sz="2800" i="1" dirty="0" smtClean="0"/>
              <a:t> bits are loaded here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374660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Clarence</dc:creator>
  <cp:lastModifiedBy>Clarence</cp:lastModifiedBy>
  <cp:revision>3</cp:revision>
  <dcterms:created xsi:type="dcterms:W3CDTF">2013-11-26T18:50:14Z</dcterms:created>
  <dcterms:modified xsi:type="dcterms:W3CDTF">2013-11-26T19:16:56Z</dcterms:modified>
</cp:coreProperties>
</file>