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2" r:id="rId3"/>
    <p:sldId id="265" r:id="rId4"/>
    <p:sldId id="266" r:id="rId5"/>
    <p:sldId id="264" r:id="rId6"/>
    <p:sldId id="285" r:id="rId7"/>
    <p:sldId id="286" r:id="rId8"/>
    <p:sldId id="287" r:id="rId9"/>
    <p:sldId id="261" r:id="rId10"/>
    <p:sldId id="279" r:id="rId11"/>
    <p:sldId id="280" r:id="rId12"/>
    <p:sldId id="281" r:id="rId13"/>
    <p:sldId id="282" r:id="rId14"/>
    <p:sldId id="284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63" r:id="rId27"/>
    <p:sldId id="289" r:id="rId28"/>
    <p:sldId id="288" r:id="rId29"/>
    <p:sldId id="290" r:id="rId30"/>
    <p:sldId id="292" r:id="rId31"/>
    <p:sldId id="291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A5C6-852A-42FC-8BAF-8253AC3E2829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9CB4-515F-42DC-9EAD-A561D7D3DC0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9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1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3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2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8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80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1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7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6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2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97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0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6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7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91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14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18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9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30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98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9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81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6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3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0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7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26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1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8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696400" y="3754565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1" y="3051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865301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70426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212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83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5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7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4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8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3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8A4B-45B4-4CDD-AD45-A1F7255A873D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BF7A-E0A0-435F-9540-C356DFC5D0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7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</a:rPr>
              <a:t>Orientador: António Coelho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0801" y="5750015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Tópicos de Aprendizagem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Fundamentos da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Estruturas de Dados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Projetos de Software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Gráficos e Visualização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Linguagens de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Algoritmos e Complexidade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Fundamentos e Design de Jogos Digitais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Programação de Jogos Digitais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6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Escolha de Problemas/Jogos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959158"/>
            <a:ext cx="9079600" cy="360931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Abordarem todo</a:t>
            </a:r>
            <a:r>
              <a:rPr lang="pt-PT" sz="2800" dirty="0" smtClean="0"/>
              <a:t>s os tópicos escolhidos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Serem aplicáveis em ciclos de aprendizagem curtos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 claro, serem apelativos para os estudantes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533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Critérios de escolha:</a:t>
            </a:r>
          </a:p>
        </p:txBody>
      </p:sp>
    </p:spTree>
    <p:extLst>
      <p:ext uri="{BB962C8B-B14F-4D97-AF65-F5344CB8AC3E}">
        <p14:creationId xmlns:p14="http://schemas.microsoft.com/office/powerpoint/2010/main" val="5878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Framework de classificação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19"/>
            <a:ext cx="9079600" cy="105990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Método para classificar a cobertura dos tópicos de aprendizagem por cada jogo  </a:t>
            </a: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7012866" y="3431139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Lembrar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Entender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Aplicar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Analisar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Avaliar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221944" y="3573526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Matriz de competências usando a escala da taxonomia de </a:t>
            </a:r>
            <a:r>
              <a:rPr lang="pt-PT" sz="2800" dirty="0" err="1" smtClean="0"/>
              <a:t>Bloom</a:t>
            </a:r>
            <a:endParaRPr lang="pt-PT" sz="28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5572125" y="4191001"/>
            <a:ext cx="1440741" cy="7620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0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2776"/>
          <a:stretch/>
        </p:blipFill>
        <p:spPr>
          <a:xfrm>
            <a:off x="0" y="0"/>
            <a:ext cx="12192000" cy="6850379"/>
          </a:xfrm>
          <a:prstGeom prst="rect">
            <a:avLst/>
          </a:prstGeom>
        </p:spPr>
      </p:pic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557871" y="5218793"/>
            <a:ext cx="5076257" cy="1257533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dirty="0" smtClean="0">
                <a:highlight>
                  <a:srgbClr val="FFCD00"/>
                </a:highlight>
              </a:rPr>
              <a:t>Matriz de Competências</a:t>
            </a:r>
            <a:endParaRPr lang="en" sz="3600" i="1" dirty="0">
              <a:highlight>
                <a:srgbClr val="FFCD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Plano de Atividades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6139051" cy="14396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Adaptavel às capacidades do estudante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Progressão não linear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Divisão em níveis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2008" r="22201"/>
          <a:stretch/>
        </p:blipFill>
        <p:spPr>
          <a:xfrm>
            <a:off x="6962719" y="558800"/>
            <a:ext cx="5229281" cy="59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Jogos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Rock Paper Scissors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para introdução ao ambiente de trabalho e à linguagem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breve aos conceitos de variável, array e função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926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Guess the Number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que introduz estruturas de controlo, passagem de valores a funções e construção de strings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Menção a r</a:t>
            </a:r>
            <a:r>
              <a:rPr lang="en" sz="2667" dirty="0" smtClean="0"/>
              <a:t>ecursividade e </a:t>
            </a:r>
            <a:r>
              <a:rPr lang="en" sz="2667" dirty="0"/>
              <a:t>a</a:t>
            </a:r>
            <a:r>
              <a:rPr lang="en" sz="2667" dirty="0" smtClean="0"/>
              <a:t>lgoritmos (Pesquisa Binaria)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568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Text Adventure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de Aventura que leva o estudante a explorar o conceito de narrativa interativa e não linear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aos conceitos de estrutura de dados e grafo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453295"/>
            <a:ext cx="4872399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855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611798" y="1228951"/>
            <a:ext cx="594653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Hangman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textual de complexidade intermedia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ciclos, modularização do código, geração de strings e pesquisa por um elemento numa lista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68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4799874" cy="216156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Contexto</a:t>
            </a:r>
            <a:br>
              <a:rPr lang="en" dirty="0" smtClean="0"/>
            </a:br>
            <a:r>
              <a:rPr lang="en" dirty="0" smtClean="0"/>
              <a:t>Motivação</a:t>
            </a:r>
            <a:br>
              <a:rPr lang="en" dirty="0" smtClean="0"/>
            </a:br>
            <a:r>
              <a:rPr lang="en" dirty="0" smtClean="0"/>
              <a:t>Objetivos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Snake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Primeiro jogo com interface gráfica feita com a biblioteca p5.js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às estruturas de dados lineares (listas, pilhas, filas) e aos primeiros passos no desenvolvimento de jogos gráficos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91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597809" y="1171801"/>
            <a:ext cx="6136991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Pong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gráfico icónico perfeito para a introdução ao conceito de motor de jogo 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passo a passo de features do jogo e conceitos de computação gráfica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729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Space Invaders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mais completo para introdução a um projeto de tamanho intermédio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programação OO (construtor, membros, escopo) usando sintaxe simples de javascript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" y="1453295"/>
            <a:ext cx="4697422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31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Platform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de plataformas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POO, leitura e tratamento de ficheiros de imagem e motor de física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66600"/>
            <a:ext cx="4718905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28193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515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Tic-Tac-Toe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com oponente controlado pelo computador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Exemplo mais complexo para demonstração/introdução de Inteligencia Artificial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66600"/>
            <a:ext cx="4692294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25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FPS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First Person Shooter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Baseado no mesmo motor que o jogo de plataformas. Exemplo mais avançado de computação gráfica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80994"/>
            <a:ext cx="4692294" cy="4663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10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7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87073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Validação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0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Análise por Especialistas na àrea do ensino da Programação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83188" y="22425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dirty="0" smtClean="0"/>
              <a:t>Apresentação ao vivo do trabalho desenvolvido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Inquérito por questionário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Caracterização demográfica e da experiência de ensino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estado atual do ensino da programação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trabalho desenvolvido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6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12065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Conclusões e Trabalho Futuro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65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Conclusões com base na validação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425" y="21663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Um plano híbrido seguindo uma metodologia PBL traz vantagens para o ensino da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 lista de tópicos e método de classificação dos problemas foram bem recebidos 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Os tutoriais de exemplo foram bem recebidos mas foram feitas diversas sugestões de melhoria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gramming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7" y="536364"/>
            <a:ext cx="2706280" cy="1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g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12" y="2591382"/>
            <a:ext cx="2588199" cy="19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Contexto / Motivação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8102433" cy="73207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Uso de Jogos no Ensino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30" name="Picture 6" descr="http://media.jrn.com/images/27912683-mjs_blend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6" y="4723678"/>
            <a:ext cx="2644775" cy="17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Importância da Programação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Popularidade dos Jogos Digitais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07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Trabalho Futuro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709" y="2374900"/>
            <a:ext cx="9615667" cy="34797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Melhor validação do trabalho usando experiencias com estudantes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das melhorias sugeridas pelos especialistas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dos restantes tutoriais e material de apoio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0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u="sng" dirty="0" smtClean="0">
                <a:solidFill>
                  <a:schemeClr val="accent1">
                    <a:lumMod val="75000"/>
                  </a:schemeClr>
                </a:solidFill>
              </a:rPr>
              <a:t>ei12085@fe.up.pt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0801" y="5750015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Objetivos deste Trabalho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pt-PT" dirty="0" smtClean="0"/>
              <a:t>Introdução à Programação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Introdução simultânea aos Jogos Digitais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Conjunto de Atividades PBL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Criação de Conteúdos</a:t>
            </a:r>
            <a:endParaRPr lang="pt-PT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94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77251" y="2581881"/>
            <a:ext cx="4990374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Metodologias de Ensino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620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da Programação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600367" y="3355730"/>
            <a:ext cx="9079600" cy="264154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Linguagens mais usadas (C, C++, Java)</a:t>
            </a: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Paradigmas e Programas de estudos em unidades curriculares de introdução à programação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96153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breve do estado atual do ensino da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32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dos Jogos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93562" y="4273547"/>
            <a:ext cx="9079600" cy="102577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Seguindo o IGDA Curriculum Framework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279015" y="2526470"/>
            <a:ext cx="9079600" cy="96153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das componentes principais componentes de um programa de introdução ao desenvolvimento de jogos  </a:t>
            </a:r>
          </a:p>
        </p:txBody>
      </p:sp>
    </p:spTree>
    <p:extLst>
      <p:ext uri="{BB962C8B-B14F-4D97-AF65-F5344CB8AC3E}">
        <p14:creationId xmlns:p14="http://schemas.microsoft.com/office/powerpoint/2010/main" val="3621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Jogos no Ensino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08109" y="2514599"/>
            <a:ext cx="9079600" cy="269716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6000" dirty="0" smtClean="0"/>
              <a:t>Jogos Didáticos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6000" dirty="0" smtClean="0"/>
              <a:t>Ludificação</a:t>
            </a:r>
            <a:endParaRPr lang="pt-PT" sz="6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5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Trabalho Desenvolvido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25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646</Words>
  <Application>Microsoft Office PowerPoint</Application>
  <PresentationFormat>Widescreen</PresentationFormat>
  <Paragraphs>144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Lora</vt:lpstr>
      <vt:lpstr>Quattrocento Sans</vt:lpstr>
      <vt:lpstr>Office Theme</vt:lpstr>
      <vt:lpstr>Abordagem híbrida para o ensino do desenvolvimento de jogos digitais e programação</vt:lpstr>
      <vt:lpstr>Contexto Motivação Objetivos</vt:lpstr>
      <vt:lpstr>Contexto / Motivação</vt:lpstr>
      <vt:lpstr>Objetivos deste Trabalho</vt:lpstr>
      <vt:lpstr>Metodologias de Ensino</vt:lpstr>
      <vt:lpstr>Ensino da Programação</vt:lpstr>
      <vt:lpstr>Ensino dos Jogos</vt:lpstr>
      <vt:lpstr>Jogos no Ensino</vt:lpstr>
      <vt:lpstr>Trabalho Desenvolvido</vt:lpstr>
      <vt:lpstr>Tópicos de Aprendizagem</vt:lpstr>
      <vt:lpstr>Escolha de Problemas/Jogos</vt:lpstr>
      <vt:lpstr>Framework de classificação</vt:lpstr>
      <vt:lpstr>Matriz de Competências</vt:lpstr>
      <vt:lpstr>Plano de Atividades</vt:lpstr>
      <vt:lpstr>Jogos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Validação</vt:lpstr>
      <vt:lpstr>Análise por Especialistas na àrea do ensino da Programação</vt:lpstr>
      <vt:lpstr>Conclusões e Trabalho Futuro</vt:lpstr>
      <vt:lpstr>Conclusões com base na validação</vt:lpstr>
      <vt:lpstr>Trabalho Futuro</vt:lpstr>
      <vt:lpstr>Abordagem híbrida para o ensino do desenvolvimento de jogos digitais e programação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ei12085</dc:creator>
  <cp:lastModifiedBy>ei12085</cp:lastModifiedBy>
  <cp:revision>26</cp:revision>
  <dcterms:created xsi:type="dcterms:W3CDTF">2017-07-11T08:19:25Z</dcterms:created>
  <dcterms:modified xsi:type="dcterms:W3CDTF">2017-07-11T14:11:39Z</dcterms:modified>
</cp:coreProperties>
</file>