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6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1" r:id="rId16"/>
    <p:sldId id="362" r:id="rId17"/>
    <p:sldId id="363" r:id="rId18"/>
    <p:sldId id="364" r:id="rId19"/>
    <p:sldId id="36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oiCByaQNDG0dFEqjn/yQyfuF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680" max="1920" units="cm"/>
          <inkml:channel name="Y" type="integer" max="1088" units="cm"/>
          <inkml:channel name="T" type="integer" max="2.14748E9" units="dev"/>
        </inkml:traceFormat>
        <inkml:channelProperties>
          <inkml:channelProperty channel="X" name="resolution" value="68.3112" units="1/cm"/>
          <inkml:channelProperty channel="Y" name="resolution" value="36.75676" units="1/cm"/>
          <inkml:channelProperty channel="T" name="resolution" value="1" units="1/dev"/>
        </inkml:channelProperties>
      </inkml:inkSource>
      <inkml:timestamp xml:id="ts0" timeString="2022-01-26T01:29:03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21131 16281 0</inkml:trace>
  <inkml:trace contextRef="#ctx0" brushRef="#br0" timeOffset="15438.62">5627 9701 0,'0'18'47,"-18"-18"-16,1 0 313,-1 0-297,18 18 78,0-1-110,0 1 1,0 0 0,0-1-1,0 18 1,18 1 0,-1-19-1,-17 1 1,0 0-1,0-1 1,0 1 0,0 0-1,0-1 95,0 1-95,18-18 157,-1 18-156,1-18-16,0 0 62</inkml:trace>
  <inkml:trace contextRef="#ctx0" brushRef="#br0" timeOffset="21835.48">7444 10178 0,'17'0'110,"1"0"-110,0 0 15,34 0-15,72 0 16,17 0-1,-18 0 1,-105 0 0,70 0-1,1 0 1,-54 0 0,35 0-1,-34 0 1,17 0-1,-36 0 1</inkml:trace>
  <inkml:trace contextRef="#ctx0" brushRef="#br0" timeOffset="36616.92">8978 10125 0,'0'17'94,"18"-17"-94,-1 0 15,19 0-15,-1 18 0,36 0 32,-54-18-32,71 17 15,1 1 1,-1-18-1,-53 0 1,0 0 0,-17 0 15,17 0-15,1 0-1,-1 0 1,0 0-1,0 0 1,1 0 0,-36-18 15,17 18-15</inkml:trace>
  <inkml:trace contextRef="#ctx0" brushRef="#br0" timeOffset="42222.81">10619 10160 0,'17'0'125,"1"0"-125,0 0 0,17 0 16,71 0-1,-71 0-15,88 35 16,-34-35 0,-19 0-1,-17 0 1,-35 0 0,-1 0-1,1 0 16,0 0-15,-1 0 15,1 0-15</inkml:trace>
  <inkml:trace contextRef="#ctx0" brushRef="#br0" timeOffset="53722">11906 10142 0,'18'0'109,"0"0"-93,-18 18-16,17-18 0,1 0 0,141 18 15,17-18 1,18 17 0,-53-17-1,-35 0 1,-71 0-1,-17 0 1</inkml:trace>
  <inkml:trace contextRef="#ctx0" brushRef="#br0" timeOffset="58248.4">13529 10266 0,'18'0'78,"-1"0"-78,1 0 0,35 0 0,106 0 31,-142 0-31,107 0 16,-107 0-16,124 17 16,36 1-1,-18-18 1,-54 0 0,-69 0-1</inkml:trace>
  <inkml:trace contextRef="#ctx0" brushRef="#br0" timeOffset="62980.32">15081 10336 0,'18'0'78,"0"0"-78,-1 0 0,71 0 16,124 0 0,-194 0-16,193-17 15,-52 17 1,-88 0 0</inkml:trace>
  <inkml:trace contextRef="#ctx0" brushRef="#br0" timeOffset="67108.25">16669 10231 0,'17'0'62,"1"0"-62,0 0 0,52 17 16,-52-17-16,141 35 16,17-35-1,-158 0-15,105 18 16,-35-18-1,-52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680" max="1920" units="cm"/>
          <inkml:channel name="Y" type="integer" max="1088" units="cm"/>
          <inkml:channel name="T" type="integer" max="2.14748E9" units="dev"/>
        </inkml:traceFormat>
        <inkml:channelProperties>
          <inkml:channelProperty channel="X" name="resolution" value="68.3112" units="1/cm"/>
          <inkml:channelProperty channel="Y" name="resolution" value="36.75676" units="1/cm"/>
          <inkml:channelProperty channel="T" name="resolution" value="1" units="1/dev"/>
        </inkml:channelProperties>
      </inkml:inkSource>
      <inkml:timestamp xml:id="ts0" timeString="2022-01-26T01:31:42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20884 16739 0,'18'0'0,"0"0"218,-1 0-202,1 0-16,0 0 0,17 0 16,71 0-1,17 0 1,36-35-1,17 35 1,-158 0-16,105 0 16,-34 0-1</inkml:trace>
  <inkml:trace contextRef="#ctx0" brushRef="#br0" timeOffset="9797.94">6103 11042 0,'-18'0'156,"18"18"-140,0-1-16,0 36 16,0-35-1,0-1 1,0 19 15,0-19 16,0 1-31,0 0 15,0-1 16,0 1-16,18-18 63,0 0-79,-18-18 32,17 18-31,1 0 0,0-17-1,-18-1-15,17 0 16,-17 1-1,18-19 1,-18 1 0,0 17 124,0 1-140,-18 17 47,18-18-31,-17 18-1,-1 0 48,18-17-47,-18 17 62,1 0 94</inkml:trace>
  <inkml:trace contextRef="#ctx0" brushRef="#br0" timeOffset="11469.78">5680 10989 0,'17'0'203,"1"-18"-188,0 18-15,-1 0 0,36-17 16,-18 17 0,-17 0 15,0 0-15,17-18-1,-17 18 1,-1 0-1,1 0 1,0 0-16,-1 0 16,18 0-1,1 0 1,17 0 0,17 0-1,1 0 1,17 0-1,-35 0 1,-18 0 0,0 0 31,-17 0-47,35 0 15,-35 0 1,17 18-1,0-18 1,-17 17 0</inkml:trace>
  <inkml:trace contextRef="#ctx0" brushRef="#br0" timeOffset="17045.89">20867 16016 0,'-18'0'250,"1"0"-219,-1 0-16,0 0 1,18-18 390,-35 1-374,35-1-32,-35 1 31,35-1-31,-71-35 15,1 0 1,-1-17 0,0-1-1,-17 18 1,18-35 0,-36 17-1,18 18 1,-18-17-1,0 17 1,53-18 0,-17 36-1,-1 0 1,0-18 0,1-18 15,17 18-16,-18 0 1,-17 1 0,53 16-1,-36-17 1,36 18 0,0 17-1,17 1 1,1-1-1,17 1 17,-18-1-17,-17 0 1,17 1 0,0-1 15,18 0-16,0 1 64</inkml:trace>
  <inkml:trace contextRef="#ctx0" brushRef="#br0" timeOffset="19016.07">21467 16069 0,'0'-18'141,"17"1"-141,-17-1 16,35-17-16,-35 17 0,53-52 15,-17-19 1,34 37 15,-70 34-31,71-53 16,-1 1-1,18-1 1,-35 1 0,18-1-1,-18 18 1,-18 18 0,0 0-1,18-1 1,18 1-1,-18-18 1,17 18 0,1-18-1,-1 0 17,1 0-17,0 0 1,-1 0-1,1 18 1,-1 17 0,1-17-1,17 0 1,-53 17 0,-17 18-1,0 0 1,-18-35 15,17 35-15,1 0-16,-1 0 15,-17-18 157,0-17-141,0 17-15</inkml:trace>
  <inkml:trace contextRef="#ctx0" brushRef="#br0" timeOffset="24448.88">7726 11165 0,'17'0'140,"1"0"-124,0-17 0,-1 17-16,-17-18 15,18 18 1,0-35 0,-1 35-1,-17-18 16,0 36 126,0 17-142,0-17 1,0-1-16,0 1 16,0 0-1,0-1 1,0 1 15,0 0 16,0-1-16</inkml:trace>
  <inkml:trace contextRef="#ctx0" brushRef="#br0" timeOffset="25904.59">7814 11307 0,'18'0'344,"-1"0"-297,1 0 46,0-18-77,-1 18 0,1 0 187</inkml:trace>
  <inkml:trace contextRef="#ctx0" brushRef="#br0" timeOffset="27496.38">7250 10989 0,'0'18'94,"17"-18"-79,1 0 1,-1 0-16,54 0 16,-53 0-16,52 17 15,54 1 1,-18-18-1,-36 0 1,1 0 0,-18 0-1,-1 0 17,1 0-17,36-18 1,-36 18-1,-1 0 1,1 0 0,18 0-1,-18 0 1,17 0 0,19 0-1,-1 0 1,-18 0-1,-17 0 1,-35 0 31</inkml:trace>
  <inkml:trace contextRef="#ctx0" brushRef="#br0" timeOffset="32698.27">19350 14199 0,'17'0'156,"1"0"-140,0 0-16,-1 0 0,1 0 0,88 0 15,17 18 16,1-18-15,17 18 0,18-1-1,-142-17-15,142 0 16,17 0 0,1 0-1,-1 0 1,-17 0-1,17 0 1,-35 0 0,-17 0-1,-18-17 1,35 17 0,-18 0-1,1 0 16,-18 0-15,0 0 0,-18 0-1,0 17 1,18-17 0,-36 0-1,-17 0 1,35 0-1,-52 0 1,34 0 0,-34 0-1,-1 0 1,-18 0 62,1 0-78,0 0 16,17 0-1,-17 0 1,-1 0 0,1 0-1,0 0 63</inkml:trace>
  <inkml:trace contextRef="#ctx0" brushRef="#br0" timeOffset="36506.74">18909 13952 0,'18'0'609,"-18"-17"-468,0-1-125,0 0-1,17 1-15,-17-1 16,0 1-1,0-1 1,0 0 125,0-35-126,0 36 1,0-1 0,0 0-16,0 1 15,0-19 1,0 1-1,0 18 17,0-1-17,0 0 1,0 1 0,-17-1-1,17-17 1,-18-1-1,18 19 1,-18-1-16,18-17 16,0 0-1,0-18 1,-17 0 0,17 0-1,-18 0 1,18 0-1,0 18 1,-18-18 0,18 18 15,-17-18-15,17 0-1,0-18 1,-18 18-1,18 0 1,0 18 0,0 0-1,0 0 1,0 17 0,0-17-1,-18 35 1,18-36-1,0 19 1,-17 17 0,17-18 15,0 0-15,0 1 77</inkml:trace>
  <inkml:trace contextRef="#ctx0" brushRef="#br0" timeOffset="38608.03">19244 14570 0,'18'0'125,"-1"17"-125,107 54 31,-107-71-31,19 35 0,158 89 16,0-1-1,-18-17 1,-158-88-16,105 52 15,1-17 1,-36 35 15,18-35-15,0 35 0,-18-52-1,-18 17 1,36 0-1,0 17 1,-18-35 0,-17 1-1,-36-19 1,-17-17 0,-1 18-1,36 17 1,-18-17-1,1-1 1,-1 36 15,-17-35-15,-1 17 0,36-17-1,-17-18 1,-36 18-1,0-1 1,35 1 0,-18-18 15,-17 17-15,0 1 15,18-18-31,-18 18 31,0-1-15,0 1 15,18-18 0</inkml:trace>
  <inkml:trace contextRef="#ctx0" brushRef="#br0" timeOffset="48877.62">9790 11112 0,'17'0'172,"1"0"-141,-18-17-31,17 17 15,19 0 1,-19 0 0,-17-18-1,18 18 1,0 0 125,-18 18-141,0-1 15,-18 1-15,0 17 16,1-35-1,17 36 1,-18-19 0,18 1-1,0 0 1,0-1 0,0 1 93,18-18-15,-1 0-94,1 0 31,0 0-31,-1 0 47,1 0-32,-18-18 1,18 18 0,-1 0 15</inkml:trace>
  <inkml:trace contextRef="#ctx0" brushRef="#br0" timeOffset="50122.53">9207 10971 0,'18'0'109,"0"0"-109,-1 0 0,1 0 16,88 0-1,35 0 1,0 0 0,-123 0-16,70-17 15,35 34 1,-34-17 0,-1 0-1,-35 0 1,35 18-1,-35-18 1,0 0 0,-18 0-1,0 0 1,-17 0 0,0 0 15,-1 0 0,1 0 110</inkml:trace>
  <inkml:trace contextRef="#ctx0" brushRef="#br0" timeOffset="60153.81">23566 13829 0,'0'-18'110,"0"1"-110,0-1 0,0 0 15,0-17-15,0-36 16,0 54-16,0-71 16,0-18-1,0 0 1,0 0 15,0 89-31,-18-89 16,0 18-1,18 17 1,-17 36 0,17-1-1,-18 1 1,0 0 0,18 0-1,-17 17 1,-1-17-1,18 17 17,0 0-17,-18 18 32,18-17-31,0-1-1</inkml:trace>
  <inkml:trace contextRef="#ctx0" brushRef="#br0" timeOffset="66136.22">11571 11148 0,'18'0'125,"-1"0"-109,-34 0 109,17 17-125,-18-17 47,36 0-1,-1 0-30,19 18 0,-19-18-1,1 0-15,0 0 16,-18 18 218,-18-18-187,18 17-31,-18-17-1,18 18 1,-17-18 0,17 18 15,17-18 94,1 0-109,0 0-16,-1 0 46,1 0 1,-18 17-31,0 19 0,0-19-16,0 1 15,0 17 1,0-17-1,-18-18 1,18 17 31,-17-17-47,-1 0 16,0 0-1,1 0-15,-1 0 31,0 0-15,1 0 62,-1 0-47</inkml:trace>
  <inkml:trace contextRef="#ctx0" brushRef="#br0" timeOffset="67236.66">11148 11095 0,'17'0'109,"1"0"-109,0 0 0,-1 0 16,19 0-16,52-18 16,-71 18-16,72-35 15,-1 35 1,0 0 15,-53 0-15,1 0-1,-19 0 17,18 0-17,-17 0-15,35 0 16,-18 0 0,-17 0-1,0 0 16,-1 0-31,36 0 16,18 0 0,17 0-1,-53 0 1,-17 0 31</inkml:trace>
  <inkml:trace contextRef="#ctx0" brushRef="#br0" timeOffset="75486.34">12682 11007 0,'18'0'140,"0"0"-140,-1 0 16,-17-18-16,18 18 0,123 0 15,18-18 1,35 18 0,-177 0-16,177 0 15,-35 0 1,-35 0 0,-1 18 15,1-18-16,-36 0 1,-35 0 0,-18 0-1</inkml:trace>
  <inkml:trace contextRef="#ctx0" brushRef="#br0" timeOffset="76496.36">13317 11201 0,'0'17'125,"0"1"-125,0 0 0,0-1 16,0 1-1,0 0 1,0-1-1,0 1 1,18-18 78,-18 17-94,18-17 15,-18 18-15,53-18 16,-1 0 0,-16 0-1,-19 0 17</inkml:trace>
  <inkml:trace contextRef="#ctx0" brushRef="#br0" timeOffset="77193.14">13494 11218 0,'0'18'109,"0"0"-109,0-1 16,0 36-16,17 0 15,-17-18-15,0 18 16,0-17 0,0-19-1,0 18 1</inkml:trace>
  <inkml:trace contextRef="#ctx0" brushRef="#br0" timeOffset="84752.26">14570 10954 0,'17'0'140,"1"0"-124,0 0-16,17 0 0,124 0 16,-124 0-16,159 0 15,18 0 1,-71 0 15,-35 0-15,-89 0-1,1 0 32</inkml:trace>
  <inkml:trace contextRef="#ctx0" brushRef="#br0" timeOffset="86193.7">15011 11236 0,'-18'0'141,"0"0"-110,1 0-15,17 18 125,0-1-48,0 54-77,0-54 0,0 1-1,0 17 1,0 1-1,0-19 1,17-17 0,1 0 124,88-35-108,-88 17-32,-1 18 15,1 0-15,35-17 16,0 17-1,-18-18 1,-17 0 0,-1 18 15,18 0-15,-17 36-1,-18-1 1,0-17-1,-35 17 1,0 0 0,-1-35-1,19 0 1,-54 18 0,-35-18-1,0 0 1,36 17-1,52-17 1,1 0 0</inkml:trace>
  <inkml:trace contextRef="#ctx0" brushRef="#br0" timeOffset="89147.12">15011 11201 0,'17'0'313,"1"0"-313,0 0 0,-1 0 15,1 0-15,0 0 16,-1-18 15,1 18-31,-18-18 31</inkml:trace>
  <inkml:trace contextRef="#ctx0" brushRef="#br0" timeOffset="89943.55">16016 11024 0,'18'0'78,"-1"0"-78,1 0 0,0 0 16,35-17-1,52 17 1,19 0 0,-36 0-1,0-18 1</inkml:trace>
  <inkml:trace contextRef="#ctx0" brushRef="#br0" timeOffset="91308.16">16210 11254 0,'0'17'141,"0"1"-141,0 0 0,-18-18 15,18 17-15,0 18 16,0 1 0,0-19 15,0 1 16,18-18-47,17 53 31,36-35-15,-36-1-1,-17-17 1,0 0-16,-1 0 16,-17-17 30,18 17-46,-1-53 16,-17 17 0,0 19 15,-17-1-31,-1 18 78,1 0-62,-1 0-16,0 0 15,1 0-15,-1 0 16,0 18 0,1-18-1,-1 17 1,0 1-1,18 0 1</inkml:trace>
  <inkml:trace contextRef="#ctx0" brushRef="#br0" timeOffset="94882.83">27693 11853 0,'-18'18'0,"1"-18"0,17 18 0,-53 35 32,53-36-32,-53 54 15,18 52 1,35 36-1,0 0 1,53-36 0,-18 1-1,18-1 1,0-17 0,-18-18-1,0-70 1,-35-1 62,-17-17-62,17 18-1,0 0 1,0 17-1,0 0 1,35 36 0,0-36-1,18 36 1,18-1 0,-54-70-16,36 18 15,18-1 1,-18-17-1,17 0 1,-35 0 0,-17 0-1,-18-17 17</inkml:trace>
  <inkml:trace contextRef="#ctx0" brushRef="#br0" timeOffset="97711.09">28134 11748 0,'-18'0'16,"1"0"-1,-1 0-15,-52 0 16,-19 0 0,-16 35-1,34 0 1,18 0-1,-18 36 1,19 35 0,-37 52-1,72-158-15,-71 230 16,-18 17 0,0 17-1,53-34 1,35-19-1,18-34 17,0-19-17,36-16 1,-36-1 0,17 0-1,-17 0 1,18-35-1,0-36 1,17 1 0,-18-18-1,19-18 1,52 0 0,18 18-1,0-18 1,-18-35-1,-18 18 17,-17-18-17,-35 0-15,52 0 16,54-18 0,-1-34-1,1-37 1,-18-34-1,-53-1 1,35-34 0,-53-1-1,0-53 1,18-17 0,-17 17-1,-36 18 1,0 0-1,0-17 17,-18 52-17,0 0 1,-17 0 0,-18 36-1,0 17 1,0-17-1,-17 70 1,17 0 0,0 0-1,-18 0 1,18 35 0,0 1-1,-35-1 1,53 18 15,17 0-15,1 0 15</inkml:trace>
  <inkml:trace contextRef="#ctx0" brushRef="#br0" timeOffset="113587.3">1887 3316 0,'18'0'94,"0"0"-94,-1 0 0,1 0 0,176 0 16,-159 0-16,477 0 15,405 0 1,212 0-1,-53 0 17,-18-18-17,-335 1 1,-299-1 0,-407 18-16,213 0 15,-160-17 1,-52 17-1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680" max="1920" units="cm"/>
          <inkml:channel name="Y" type="integer" max="1088" units="cm"/>
          <inkml:channel name="T" type="integer" max="2.14748E9" units="dev"/>
        </inkml:traceFormat>
        <inkml:channelProperties>
          <inkml:channelProperty channel="X" name="resolution" value="68.3112" units="1/cm"/>
          <inkml:channelProperty channel="Y" name="resolution" value="36.75676" units="1/cm"/>
          <inkml:channelProperty channel="T" name="resolution" value="1" units="1/dev"/>
        </inkml:channelProperties>
      </inkml:inkSource>
      <inkml:timestamp xml:id="ts0" timeString="2022-01-26T01:34:57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7761 12629 0,'0'18'141,"0"0"-141,0-1 15,0 1-15,-18 35 16,1-18-1,17 0 1,0 18 0,0-35-1,0 17 1,0-17 156,17-18-157,1 0 1,0-18-16,-1 1 16,36-19-1,-53 19 17,18 17-17,-18-18 1,0 0-1,18 18 1,-18-17 0,0-1-1,0 1 1,0-1 0,0 0-1,0 1 1,-18 17-1,18-18 1,0 0 15,-18 18-15,18-17-16,-17 17 62,-1-18-46,18 0 47,0 1 46,-18 17-93,1 0-16</inkml:trace>
  <inkml:trace contextRef="#ctx0" brushRef="#br0" timeOffset="31041.38">7691 13300 0,'17'0'156,"1"0"-140,-1 0 15,1 0-15,-18-18 0,0 0-1,18 18 204,-1 0-203,-17 18-1,18-18-15,-18 18 16,0-1-1,0 36 1,0-35 0,0 0-1,0 17 1,0-18 0,0 1-1,0 0 1,0-1 15</inkml:trace>
  <inkml:trace contextRef="#ctx0" brushRef="#br0" timeOffset="32044.35">7726 13582 0,'17'0'141,"1"0"-126,0 0-15,-1 0 16,1 0-1,35 0 1,-53-18 0,35 18-1,-17 0 17,-1 0-32,1 0 31,-18-17-16,18 17 1</inkml:trace>
  <inkml:trace contextRef="#ctx0" brushRef="#br0" timeOffset="64655.27">7761 13917 0,'0'-18'704,"18"18"-704,-18-17 15,17-1 1,-34 18-1,17-17-15,17-1 32,-17 0-17,18 18 1,-18-17 15,18 17 47,-18 17-31,17-17-47,-17 18 16,0 35 15,0-36-15,0 1-1,0 0 1,0-1 0,0 1-16,-17-18 31,17 18-31,-18-1 31,18 1-15,0 0-1,18-18 126,35-18-125,-36 18 15,1 0-31,-1 0 15,1 0 17,0 0-1,-36 0-15,0 0-1,36 0 1</inkml:trace>
  <inkml:trace contextRef="#ctx0" brushRef="#br0" timeOffset="66512.91">7761 14323 0,'18'0'156,"-1"0"-156,1 0 16,0 0-16,17-18 16,-17 1-1,-1 17 1,1 0 62,-53 35-62,35-18-1,-18-17-15,-17 36 16,35-19 15,0 1-15,17-18 78,1 0-79,17 18 1,-17-18-16,-1 0 47,-17 17-47,18 1 15,-18 0 17,0-1-17,-18-17 1,1 0-1,-18 18 1,35-1 0,-36-17-1,19 0 1,-1 0 62,0 0-62,1 0 31,-1 0-32,0 0 1,1 0 62</inkml:trace>
  <inkml:trace contextRef="#ctx0" brushRef="#br0" timeOffset="67470.53">7920 14781 0,'0'18'63,"0"0"-48,0-1 1,0 1-16,-18-18 0,1 35 15,17-17-15,0-1 16,-18 1 0,36-18 93,-1 0-109,-17 18 0,18-18 16,17 0-1</inkml:trace>
  <inkml:trace contextRef="#ctx0" brushRef="#br0" timeOffset="68039.36">8026 14781 0,'17'0'15,"1"0"16,-18 18-15,0 0-16,0 17 16,0 18-1,0-18 1,0-17-16,0 35 16,0 0-1,0 0 1,0-18-1,0-18 17</inkml:trace>
  <inkml:trace contextRef="#ctx0" brushRef="#br0" timeOffset="132195.44">11624 16069 0,'0'18'172,"-53"-1"-141,35 1-31,1-18 15,-1 35 1,1-35 0,34 0 109,54-70-110,-36 52-15,-35 18 16,18-18-16,17-17 16,-17 17-1,-1 1 1,1-1-1,-1 1 1,-17 34 140,0 1-140,0-1-16,-17-17 0,-1 53 16,18-17-1,-53 17 1,18-18-1,35-18 1,0 1 47,-18-18-17,18 18 33,-17-18-48</inkml:trace>
  <inkml:trace contextRef="#ctx0" brushRef="#br0" timeOffset="133965.23">12541 15981 0,'-17'0'94,"-1"17"-94,18 1 0,-18-18 16,-17 53-1,-18 0 1,53-35-16,-35-1 16,17 18-1,1 1 1,17-54 156,0 0-172,0 1 15,0-1-15,35-17 16,0-18 0,0 18-1,-52 35 157,-1 17-141</inkml:trace>
  <inkml:trace contextRef="#ctx0" brushRef="#br0" timeOffset="134997.23">13053 16034 0,'0'17'63,"0"1"-48,-18-18-15,0 0 16,18 18-16,-52 35 15,52-36-15,0 1 16,0-1 0,0-34 62,52-54-47,-34 71-31,-18-17 0,18-1 0,17-17 16,18 17 15,-18-17-15,-35 52 109,-17 54-94,17-53-31,0 17 15,0-17-15,-36 34 16,19-16 15,-1-1-15,18-17 0,0-36 46,0 0-62,-18 18 16</inkml:trace>
  <inkml:trace contextRef="#ctx0" brushRef="#br0" timeOffset="158314.29">13053 13723 0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4210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06C46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1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F06C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4210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06C46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MX" dirty="0"/>
              <a:t>Desarrollo Web Full-</a:t>
            </a:r>
            <a:r>
              <a:rPr lang="es-MX" dirty="0" err="1"/>
              <a:t>Stack</a:t>
            </a:r>
            <a:r>
              <a:rPr lang="es-MX" dirty="0"/>
              <a:t> y Ciencias de la computación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MX" dirty="0"/>
              <a:t>Grafos</a:t>
            </a:r>
            <a:endParaRPr dirty="0"/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163" y="1392988"/>
            <a:ext cx="6339840" cy="239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Ejercicio ¿Qué tipo de grafo es el siguiente?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38672E-24AF-420C-9964-E7344DB0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59" y="1569599"/>
            <a:ext cx="78486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0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Ejercicio ¿Qué tipo de grafo es el siguiente?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C5FB73-1A7D-4AF9-A9E9-106A8F7B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4" y="1818565"/>
            <a:ext cx="7905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Ejercicio ¿Qué tipo de grafo es el siguiente?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B9CFD2-383C-43AA-A49C-AA6F3A57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747176"/>
            <a:ext cx="78581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3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Ejercicio ¿Qué tipo de grafo es el siguiente?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3F312D-E737-44FF-AAB9-30E40799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97" y="1766226"/>
            <a:ext cx="78581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6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Ejercicio ¿Qué tipo de grafo es el siguiente?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308CEE-730F-44C0-995D-DE4E198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38" y="1804326"/>
            <a:ext cx="79057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1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6C465-2D68-40F2-943B-CE9A64B1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¿Como representaríamos un grafo?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893FC-350D-4797-B329-696DBC331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Existen 3 tipos de representación para los grafos:</a:t>
            </a:r>
          </a:p>
          <a:p>
            <a:pPr lvl="1"/>
            <a:r>
              <a:rPr lang="es-MX" dirty="0"/>
              <a:t>Edge </a:t>
            </a:r>
            <a:r>
              <a:rPr lang="es-MX" dirty="0" err="1"/>
              <a:t>List</a:t>
            </a:r>
            <a:endParaRPr lang="es-MX" dirty="0"/>
          </a:p>
          <a:p>
            <a:pPr lvl="1"/>
            <a:r>
              <a:rPr lang="es-MX" dirty="0" err="1"/>
              <a:t>Adjacent</a:t>
            </a:r>
            <a:r>
              <a:rPr lang="es-MX" dirty="0"/>
              <a:t> </a:t>
            </a:r>
            <a:r>
              <a:rPr lang="es-MX" dirty="0" err="1"/>
              <a:t>List</a:t>
            </a:r>
            <a:endParaRPr lang="es-MX" dirty="0"/>
          </a:p>
          <a:p>
            <a:pPr lvl="1"/>
            <a:r>
              <a:rPr lang="es-MX" dirty="0" err="1"/>
              <a:t>Adjacent</a:t>
            </a:r>
            <a:r>
              <a:rPr lang="es-MX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420719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66A3A-5A46-45F7-A7BF-0776247E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Edge </a:t>
            </a:r>
            <a:r>
              <a:rPr lang="es-MX" dirty="0" err="1"/>
              <a:t>List</a:t>
            </a:r>
            <a:r>
              <a:rPr lang="es-MX" dirty="0"/>
              <a:t> (Lista de bordes)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48C6BE-5A5D-4065-8CC8-1F8E86C7A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representa a través de un arreglo de listas que tienen como valor las conexiones entre los diferentes nodos.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A9106B-C714-4953-A7CA-B133969D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733" y="3713583"/>
            <a:ext cx="5103270" cy="28480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41315C-B8CD-44BA-B02D-B0DA2A99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77" y="3032502"/>
            <a:ext cx="5655809" cy="7929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2212AEE-16BC-4D07-9C05-89673E3653B2}"/>
                  </a:ext>
                </a:extLst>
              </p14:cNvPr>
              <p14:cNvContentPartPr/>
              <p14:nvPr/>
            </p14:nvContentPartPr>
            <p14:xfrm>
              <a:off x="2006640" y="3492360"/>
              <a:ext cx="5600880" cy="23691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2212AEE-16BC-4D07-9C05-89673E3653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7280" y="3483000"/>
                <a:ext cx="5619600" cy="23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989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66A3A-5A46-45F7-A7BF-0776247E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Adjacent</a:t>
            </a:r>
            <a:r>
              <a:rPr lang="es-MX" dirty="0"/>
              <a:t> </a:t>
            </a:r>
            <a:r>
              <a:rPr lang="es-MX" dirty="0" err="1"/>
              <a:t>List</a:t>
            </a:r>
            <a:r>
              <a:rPr lang="es-MX" dirty="0"/>
              <a:t> (Lista Adyacente)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48C6BE-5A5D-4065-8CC8-1F8E86C7A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representa a través de un arreglo de listas en donde cada índice representa el nodo en el grafo y su valor representa las conexiones que tiene con otros nodos.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A9106B-C714-4953-A7CA-B133969D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733" y="3713583"/>
            <a:ext cx="5103270" cy="28480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A1C493-1F00-42BA-A723-53EC5EF8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08" y="3351421"/>
            <a:ext cx="5366560" cy="8892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4EBEE10-44E9-48C6-8C12-EB34C05025B9}"/>
                  </a:ext>
                </a:extLst>
              </p14:cNvPr>
              <p14:cNvContentPartPr/>
              <p14:nvPr/>
            </p14:nvContentPartPr>
            <p14:xfrm>
              <a:off x="679320" y="1168560"/>
              <a:ext cx="9633600" cy="48578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4EBEE10-44E9-48C6-8C12-EB34C05025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960" y="1159200"/>
                <a:ext cx="9652320" cy="48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96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66A3A-5A46-45F7-A7BF-0776247E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Adjacent</a:t>
            </a:r>
            <a:r>
              <a:rPr lang="es-MX" dirty="0"/>
              <a:t> Matrix (Matriz Adyacente)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48C6BE-5A5D-4065-8CC8-1F8E86C7A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representa a través de matriz en donde cada índice representa el nodo en el grafo y su valor representa las conexiones que tiene con otros nodos, se puede utilizar 0 y 1 donde el 1 nos serviría para indicar si el nodo tiene una conexión con los demás nodos del grafo.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A9106B-C714-4953-A7CA-B133969D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733" y="3713583"/>
            <a:ext cx="5103270" cy="28480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60B42E7-1D49-4813-A985-445D57B27BDD}"/>
                  </a:ext>
                </a:extLst>
              </p14:cNvPr>
              <p14:cNvContentPartPr/>
              <p14:nvPr/>
            </p14:nvContentPartPr>
            <p14:xfrm>
              <a:off x="2768760" y="4540320"/>
              <a:ext cx="1974960" cy="13212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60B42E7-1D49-4813-A985-445D57B27B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9400" y="4530960"/>
                <a:ext cx="1993680" cy="133992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ABAFA3F7-2084-4190-864E-6E6F85DA2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627" y="3504325"/>
            <a:ext cx="29432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9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66A3A-5A46-45F7-A7BF-0776247E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48C6BE-5A5D-4065-8CC8-1F8E86C7A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Representa el siguiente grafo usando los 3 tipos antes mencionados:</a:t>
            </a:r>
          </a:p>
          <a:p>
            <a:pPr lvl="1"/>
            <a:r>
              <a:rPr lang="es-MX" dirty="0"/>
              <a:t>Edge </a:t>
            </a:r>
            <a:r>
              <a:rPr lang="es-MX" dirty="0" err="1"/>
              <a:t>List</a:t>
            </a:r>
            <a:endParaRPr lang="es-MX" dirty="0"/>
          </a:p>
          <a:p>
            <a:pPr lvl="1"/>
            <a:r>
              <a:rPr lang="es-MX" dirty="0" err="1"/>
              <a:t>Adjacent</a:t>
            </a:r>
            <a:r>
              <a:rPr lang="es-MX" dirty="0"/>
              <a:t> </a:t>
            </a:r>
            <a:r>
              <a:rPr lang="es-MX" dirty="0" err="1"/>
              <a:t>List</a:t>
            </a:r>
            <a:endParaRPr lang="es-MX" dirty="0"/>
          </a:p>
          <a:p>
            <a:pPr lvl="1"/>
            <a:r>
              <a:rPr lang="es-MX" dirty="0" err="1"/>
              <a:t>Adjacent</a:t>
            </a:r>
            <a:r>
              <a:rPr lang="es-MX" dirty="0"/>
              <a:t> Matrix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5A5930-E05B-4AF3-B346-47F16A4B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16" y="3179739"/>
            <a:ext cx="5825121" cy="32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¿Qué es un grafo?</a:t>
            </a:r>
          </a:p>
        </p:txBody>
      </p:sp>
      <p:sp>
        <p:nvSpPr>
          <p:cNvPr id="6" name="AutoShape 2" descr="Grafo (estructura de datos)">
            <a:extLst>
              <a:ext uri="{FF2B5EF4-FFF2-40B4-BE49-F238E27FC236}">
                <a16:creationId xmlns:a16="http://schemas.microsoft.com/office/drawing/2014/main" id="{C7F29531-8A56-45AC-AA51-22C341637B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6A079C-4487-4023-B8B6-5518C5E4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57" y="3102429"/>
            <a:ext cx="3381375" cy="223837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A07F863-F45A-47C5-A397-11FABC1FB76B}"/>
              </a:ext>
            </a:extLst>
          </p:cNvPr>
          <p:cNvCxnSpPr>
            <a:cxnSpLocks/>
          </p:cNvCxnSpPr>
          <p:nvPr/>
        </p:nvCxnSpPr>
        <p:spPr>
          <a:xfrm flipV="1">
            <a:off x="3512240" y="4221616"/>
            <a:ext cx="1046338" cy="62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54883BD-EA42-458A-A17E-1C0F77317D32}"/>
              </a:ext>
            </a:extLst>
          </p:cNvPr>
          <p:cNvSpPr txBox="1"/>
          <p:nvPr/>
        </p:nvSpPr>
        <p:spPr>
          <a:xfrm>
            <a:off x="1843219" y="4351782"/>
            <a:ext cx="1611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/>
              <a:t>Nodo</a:t>
            </a:r>
          </a:p>
          <a:p>
            <a:pPr algn="ctr"/>
            <a:r>
              <a:rPr lang="es-MX" sz="1600" dirty="0"/>
              <a:t>(Vértice/</a:t>
            </a:r>
            <a:r>
              <a:rPr lang="es-MX" sz="1600" dirty="0" err="1"/>
              <a:t>Vertex</a:t>
            </a:r>
            <a:r>
              <a:rPr lang="es-MX" sz="1600" dirty="0"/>
              <a:t>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A35010B-84C8-4552-8E6D-1FFD52876EAF}"/>
              </a:ext>
            </a:extLst>
          </p:cNvPr>
          <p:cNvCxnSpPr>
            <a:cxnSpLocks/>
          </p:cNvCxnSpPr>
          <p:nvPr/>
        </p:nvCxnSpPr>
        <p:spPr>
          <a:xfrm flipH="1">
            <a:off x="4583822" y="2879023"/>
            <a:ext cx="1033528" cy="80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162D083-BC1F-4E94-B756-AB1C2EED1FFF}"/>
              </a:ext>
            </a:extLst>
          </p:cNvPr>
          <p:cNvSpPr txBox="1"/>
          <p:nvPr/>
        </p:nvSpPr>
        <p:spPr>
          <a:xfrm>
            <a:off x="4975668" y="2153293"/>
            <a:ext cx="179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Borde/Aristas</a:t>
            </a:r>
          </a:p>
          <a:p>
            <a:pPr algn="ctr"/>
            <a:r>
              <a:rPr lang="es-MX" sz="1600" dirty="0"/>
              <a:t>(Edge)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4E3D8B3-82FB-4B3E-A250-F77C87D10E8E}"/>
              </a:ext>
            </a:extLst>
          </p:cNvPr>
          <p:cNvCxnSpPr>
            <a:cxnSpLocks/>
          </p:cNvCxnSpPr>
          <p:nvPr/>
        </p:nvCxnSpPr>
        <p:spPr>
          <a:xfrm flipH="1">
            <a:off x="5403510" y="2879023"/>
            <a:ext cx="366240" cy="87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BA4FAA3-0618-4434-BA47-52368106E6EA}"/>
              </a:ext>
            </a:extLst>
          </p:cNvPr>
          <p:cNvCxnSpPr>
            <a:cxnSpLocks/>
          </p:cNvCxnSpPr>
          <p:nvPr/>
        </p:nvCxnSpPr>
        <p:spPr>
          <a:xfrm>
            <a:off x="3512240" y="4950752"/>
            <a:ext cx="1205630" cy="14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3FF5D79-5735-410D-BDDD-15C1A1394A3B}"/>
              </a:ext>
            </a:extLst>
          </p:cNvPr>
          <p:cNvCxnSpPr>
            <a:cxnSpLocks/>
          </p:cNvCxnSpPr>
          <p:nvPr/>
        </p:nvCxnSpPr>
        <p:spPr>
          <a:xfrm flipV="1">
            <a:off x="3490373" y="3871409"/>
            <a:ext cx="409823" cy="66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5F53575-194B-4464-91E3-870EBD097B3C}"/>
              </a:ext>
            </a:extLst>
          </p:cNvPr>
          <p:cNvCxnSpPr>
            <a:cxnSpLocks/>
          </p:cNvCxnSpPr>
          <p:nvPr/>
        </p:nvCxnSpPr>
        <p:spPr>
          <a:xfrm>
            <a:off x="5943600" y="2879023"/>
            <a:ext cx="455297" cy="104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8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¿Qué es un grafo?</a:t>
            </a:r>
          </a:p>
        </p:txBody>
      </p:sp>
      <p:pic>
        <p:nvPicPr>
          <p:cNvPr id="2050" name="Picture 2" descr="redes sociales y conexión entre personas 2539415 Vector en Vecteezy">
            <a:extLst>
              <a:ext uri="{FF2B5EF4-FFF2-40B4-BE49-F238E27FC236}">
                <a16:creationId xmlns:a16="http://schemas.microsoft.com/office/drawing/2014/main" id="{EFE4DCF4-6C25-40FA-82B4-7BDF3B4E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07" y="1847572"/>
            <a:ext cx="2235542" cy="223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3BEAF76-6E1F-45F4-B3B9-9E9CDC327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177" y="1996752"/>
            <a:ext cx="2359474" cy="15619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4EC06F-E9DB-41A3-9956-3225A5C5A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80" y="489718"/>
            <a:ext cx="2955778" cy="1495912"/>
          </a:xfrm>
          <a:prstGeom prst="rect">
            <a:avLst/>
          </a:prstGeom>
        </p:spPr>
      </p:pic>
      <p:pic>
        <p:nvPicPr>
          <p:cNvPr id="2054" name="Picture 6" descr="Using Relational Databases With Serverless Functions">
            <a:extLst>
              <a:ext uri="{FF2B5EF4-FFF2-40B4-BE49-F238E27FC236}">
                <a16:creationId xmlns:a16="http://schemas.microsoft.com/office/drawing/2014/main" id="{212C20D6-C532-4103-A4A9-759D36A6E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106" y="2528146"/>
            <a:ext cx="2321090" cy="14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rganización Estructura Diseño Ilustración Diseño, Convertidor De Iconos,  Iconos De Fitness, Creador De Iconos PNG y Vector para Descargar Gratis |  Pngtree">
            <a:extLst>
              <a:ext uri="{FF2B5EF4-FFF2-40B4-BE49-F238E27FC236}">
                <a16:creationId xmlns:a16="http://schemas.microsoft.com/office/drawing/2014/main" id="{FD462896-F16D-4C00-8822-5A036E0A5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0" y="4445064"/>
            <a:ext cx="2031936" cy="203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implifying Soft Skills Series: Networking and Relationship Building |  Accel 5 Blog | EBSCO">
            <a:extLst>
              <a:ext uri="{FF2B5EF4-FFF2-40B4-BE49-F238E27FC236}">
                <a16:creationId xmlns:a16="http://schemas.microsoft.com/office/drawing/2014/main" id="{6DF682F6-2CD2-4A90-906C-5DB57D6E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954" y="4651954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E929331-E124-4BDC-9ADE-D0FC62A590FB}"/>
              </a:ext>
            </a:extLst>
          </p:cNvPr>
          <p:cNvSpPr/>
          <p:nvPr/>
        </p:nvSpPr>
        <p:spPr>
          <a:xfrm>
            <a:off x="7447532" y="4460690"/>
            <a:ext cx="410547" cy="429208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7DCB863-B8F5-4820-AA91-77B0377F8D21}"/>
              </a:ext>
            </a:extLst>
          </p:cNvPr>
          <p:cNvSpPr/>
          <p:nvPr/>
        </p:nvSpPr>
        <p:spPr>
          <a:xfrm>
            <a:off x="7447532" y="6047792"/>
            <a:ext cx="410547" cy="429208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C7985D8-08D3-47BC-B73D-5ECEE35798C0}"/>
              </a:ext>
            </a:extLst>
          </p:cNvPr>
          <p:cNvSpPr/>
          <p:nvPr/>
        </p:nvSpPr>
        <p:spPr>
          <a:xfrm>
            <a:off x="7447531" y="5254241"/>
            <a:ext cx="410547" cy="429208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6FFC485-A306-4974-AF3F-D83ECA8C0FC2}"/>
              </a:ext>
            </a:extLst>
          </p:cNvPr>
          <p:cNvCxnSpPr>
            <a:stCxn id="5" idx="4"/>
            <a:endCxn id="24" idx="0"/>
          </p:cNvCxnSpPr>
          <p:nvPr/>
        </p:nvCxnSpPr>
        <p:spPr>
          <a:xfrm flipH="1">
            <a:off x="7652805" y="4889898"/>
            <a:ext cx="1" cy="36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6F2BC56-A6E7-48D9-8035-0F7432853E09}"/>
              </a:ext>
            </a:extLst>
          </p:cNvPr>
          <p:cNvCxnSpPr>
            <a:cxnSpLocks/>
            <a:stCxn id="24" idx="4"/>
            <a:endCxn id="21" idx="0"/>
          </p:cNvCxnSpPr>
          <p:nvPr/>
        </p:nvCxnSpPr>
        <p:spPr>
          <a:xfrm>
            <a:off x="7652805" y="5683449"/>
            <a:ext cx="1" cy="36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875AFD1F-E547-41EB-B58F-75253ECE56C6}"/>
              </a:ext>
            </a:extLst>
          </p:cNvPr>
          <p:cNvSpPr/>
          <p:nvPr/>
        </p:nvSpPr>
        <p:spPr>
          <a:xfrm>
            <a:off x="8643809" y="5039637"/>
            <a:ext cx="410547" cy="429208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16CD8AC-E1E4-40FB-B5A3-654717DF469A}"/>
              </a:ext>
            </a:extLst>
          </p:cNvPr>
          <p:cNvSpPr/>
          <p:nvPr/>
        </p:nvSpPr>
        <p:spPr>
          <a:xfrm>
            <a:off x="10171126" y="5039637"/>
            <a:ext cx="410547" cy="429208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F65969C-1D37-4598-9D7D-8332C5F12150}"/>
              </a:ext>
            </a:extLst>
          </p:cNvPr>
          <p:cNvSpPr/>
          <p:nvPr/>
        </p:nvSpPr>
        <p:spPr>
          <a:xfrm>
            <a:off x="9652822" y="4580365"/>
            <a:ext cx="410547" cy="429208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8FE0FE9-973C-4CEC-8AAD-59F6028A755C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9054356" y="4794969"/>
            <a:ext cx="598466" cy="45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48C7627-9979-4C67-9EAE-A930596C870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9054356" y="5254241"/>
            <a:ext cx="111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77F7E66D-24A2-4742-B35F-045E0CEBE441}"/>
              </a:ext>
            </a:extLst>
          </p:cNvPr>
          <p:cNvSpPr/>
          <p:nvPr/>
        </p:nvSpPr>
        <p:spPr>
          <a:xfrm>
            <a:off x="9652822" y="5498910"/>
            <a:ext cx="410547" cy="429208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D8455D60-7EB1-4357-B0C9-96E1CA5975B8}"/>
              </a:ext>
            </a:extLst>
          </p:cNvPr>
          <p:cNvCxnSpPr>
            <a:cxnSpLocks/>
            <a:stCxn id="31" idx="6"/>
            <a:endCxn id="53" idx="2"/>
          </p:cNvCxnSpPr>
          <p:nvPr/>
        </p:nvCxnSpPr>
        <p:spPr>
          <a:xfrm>
            <a:off x="9054356" y="5254241"/>
            <a:ext cx="598466" cy="45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Seoul city map connections collage. Network seoul city map mosaic. abstract  geographic plan of connections in blue shades. | CanStock">
            <a:extLst>
              <a:ext uri="{FF2B5EF4-FFF2-40B4-BE49-F238E27FC236}">
                <a16:creationId xmlns:a16="http://schemas.microsoft.com/office/drawing/2014/main" id="{9BB76813-CF2A-481E-AF5C-ED67CBAA6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41" t="26932" b="37456"/>
          <a:stretch/>
        </p:blipFill>
        <p:spPr bwMode="auto">
          <a:xfrm>
            <a:off x="9931325" y="1301396"/>
            <a:ext cx="1300695" cy="139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7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¿Qué es un grafo?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136DBB-AC81-4990-BDE0-69082DE20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86" y="1330824"/>
            <a:ext cx="5257574" cy="51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1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¿En dónde se usan los grafos?</a:t>
            </a:r>
          </a:p>
        </p:txBody>
      </p:sp>
      <p:pic>
        <p:nvPicPr>
          <p:cNvPr id="4098" name="Picture 2" descr="Google Maps trae cambios y mejoras a España: esto es lo que necesitas saber  | Tecnología">
            <a:extLst>
              <a:ext uri="{FF2B5EF4-FFF2-40B4-BE49-F238E27FC236}">
                <a16:creationId xmlns:a16="http://schemas.microsoft.com/office/drawing/2014/main" id="{708421C1-398F-49F4-8AE9-D9E12FD1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794" y="1602920"/>
            <a:ext cx="3300122" cy="220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odo sobre el GPS en Android: cómo funciona y cómo desactivarlo">
            <a:extLst>
              <a:ext uri="{FF2B5EF4-FFF2-40B4-BE49-F238E27FC236}">
                <a16:creationId xmlns:a16="http://schemas.microsoft.com/office/drawing/2014/main" id="{C589391F-BE2B-460B-8D26-C32099CA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84" y="4712059"/>
            <a:ext cx="1930741" cy="108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ocial Media Marketing - DesarrolloNic | Soluciones IT">
            <a:extLst>
              <a:ext uri="{FF2B5EF4-FFF2-40B4-BE49-F238E27FC236}">
                <a16:creationId xmlns:a16="http://schemas.microsoft.com/office/drawing/2014/main" id="{C621AAAA-FC31-44AA-B0E4-D77C66675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37" y="1709250"/>
            <a:ext cx="2484735" cy="19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urso de Google que no debes perderte - Self educo Mooc Edx">
            <a:extLst>
              <a:ext uri="{FF2B5EF4-FFF2-40B4-BE49-F238E27FC236}">
                <a16:creationId xmlns:a16="http://schemas.microsoft.com/office/drawing/2014/main" id="{D38685A8-55ED-4108-9006-53A4ADE6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53" y="4133461"/>
            <a:ext cx="3369031" cy="2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5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Tipos de grafos</a:t>
            </a:r>
          </a:p>
        </p:txBody>
      </p:sp>
      <p:pic>
        <p:nvPicPr>
          <p:cNvPr id="5122" name="Picture 2" descr="Directed graph - Wikipedia">
            <a:extLst>
              <a:ext uri="{FF2B5EF4-FFF2-40B4-BE49-F238E27FC236}">
                <a16:creationId xmlns:a16="http://schemas.microsoft.com/office/drawing/2014/main" id="{CB5254F7-BE42-4150-8DEA-8943F65F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1" y="3331029"/>
            <a:ext cx="2618329" cy="235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3F36DE7-8188-4AC0-BA2E-3A4CFCE42031}"/>
              </a:ext>
            </a:extLst>
          </p:cNvPr>
          <p:cNvSpPr txBox="1"/>
          <p:nvPr/>
        </p:nvSpPr>
        <p:spPr>
          <a:xfrm>
            <a:off x="1475071" y="2682749"/>
            <a:ext cx="269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badi" panose="020B0604020202020204" pitchFamily="34" charset="0"/>
              </a:rPr>
              <a:t>Dirigidos (</a:t>
            </a:r>
            <a:r>
              <a:rPr lang="es-MX" sz="2400" b="1" dirty="0" err="1">
                <a:latin typeface="Abadi" panose="020B0604020202020204" pitchFamily="34" charset="0"/>
              </a:rPr>
              <a:t>Directed</a:t>
            </a:r>
            <a:r>
              <a:rPr lang="es-MX" sz="2400" b="1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2692BA-1D55-4A42-8D12-AA9A9AF56E66}"/>
              </a:ext>
            </a:extLst>
          </p:cNvPr>
          <p:cNvSpPr txBox="1"/>
          <p:nvPr/>
        </p:nvSpPr>
        <p:spPr>
          <a:xfrm>
            <a:off x="6137201" y="2682748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badi" panose="020B0604020202020204" pitchFamily="34" charset="0"/>
              </a:rPr>
              <a:t>No dirigidos (</a:t>
            </a:r>
            <a:r>
              <a:rPr lang="es-MX" sz="2400" b="1" dirty="0" err="1">
                <a:latin typeface="Abadi" panose="020B0604020202020204" pitchFamily="34" charset="0"/>
              </a:rPr>
              <a:t>Undirected</a:t>
            </a:r>
            <a:r>
              <a:rPr lang="es-MX" sz="2400" b="1" dirty="0">
                <a:latin typeface="Abadi" panose="020B0604020202020204" pitchFamily="34" charset="0"/>
              </a:rPr>
              <a:t>)</a:t>
            </a:r>
          </a:p>
        </p:txBody>
      </p:sp>
      <p:pic>
        <p:nvPicPr>
          <p:cNvPr id="5124" name="Picture 4" descr="Data Structure and Algorithm: Graph, BFS, DFS">
            <a:extLst>
              <a:ext uri="{FF2B5EF4-FFF2-40B4-BE49-F238E27FC236}">
                <a16:creationId xmlns:a16="http://schemas.microsoft.com/office/drawing/2014/main" id="{32524EBF-E93F-4ED0-8D51-028B341D0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5" t="32994" r="62248" b="15401"/>
          <a:stretch/>
        </p:blipFill>
        <p:spPr bwMode="auto">
          <a:xfrm>
            <a:off x="6678956" y="3527743"/>
            <a:ext cx="2334415" cy="193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77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Tipos de grafos</a:t>
            </a:r>
          </a:p>
        </p:txBody>
      </p:sp>
      <p:pic>
        <p:nvPicPr>
          <p:cNvPr id="6146" name="Picture 2" descr="Intro to Graphs - NY Comdori Computer Science Note">
            <a:extLst>
              <a:ext uri="{FF2B5EF4-FFF2-40B4-BE49-F238E27FC236}">
                <a16:creationId xmlns:a16="http://schemas.microsoft.com/office/drawing/2014/main" id="{9EECF860-DEE1-48BC-94FF-393F2EA6E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1" r="-1315"/>
          <a:stretch/>
        </p:blipFill>
        <p:spPr bwMode="auto">
          <a:xfrm>
            <a:off x="3183095" y="2731176"/>
            <a:ext cx="7187682" cy="332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201A961-1875-47ED-92AB-F8AEB2ECBC72}"/>
              </a:ext>
            </a:extLst>
          </p:cNvPr>
          <p:cNvSpPr txBox="1"/>
          <p:nvPr/>
        </p:nvSpPr>
        <p:spPr>
          <a:xfrm>
            <a:off x="2918537" y="2001086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badi" panose="020B0604020202020204" pitchFamily="34" charset="0"/>
              </a:rPr>
              <a:t>Ponderados (</a:t>
            </a:r>
            <a:r>
              <a:rPr lang="es-MX" sz="2400" b="1" dirty="0" err="1">
                <a:latin typeface="Abadi" panose="020B0604020202020204" pitchFamily="34" charset="0"/>
              </a:rPr>
              <a:t>Weighted</a:t>
            </a:r>
            <a:r>
              <a:rPr lang="es-MX" sz="2400" b="1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42EA93-73C6-4007-9F25-9DBFB1355A32}"/>
              </a:ext>
            </a:extLst>
          </p:cNvPr>
          <p:cNvSpPr txBox="1"/>
          <p:nvPr/>
        </p:nvSpPr>
        <p:spPr>
          <a:xfrm>
            <a:off x="6980463" y="2001086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badi" panose="020B0604020202020204" pitchFamily="34" charset="0"/>
              </a:rPr>
              <a:t>No Ponderados (</a:t>
            </a:r>
            <a:r>
              <a:rPr lang="es-MX" sz="2400" b="1" dirty="0" err="1">
                <a:latin typeface="Abadi" panose="020B0604020202020204" pitchFamily="34" charset="0"/>
              </a:rPr>
              <a:t>Unweighted</a:t>
            </a:r>
            <a:r>
              <a:rPr lang="es-MX" sz="2400" b="1" dirty="0">
                <a:latin typeface="Abadi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018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Tipos de grafos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01A961-1875-47ED-92AB-F8AEB2ECBC72}"/>
              </a:ext>
            </a:extLst>
          </p:cNvPr>
          <p:cNvSpPr txBox="1"/>
          <p:nvPr/>
        </p:nvSpPr>
        <p:spPr>
          <a:xfrm>
            <a:off x="2394832" y="2001086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badi" panose="020B0604020202020204" pitchFamily="34" charset="0"/>
              </a:rPr>
              <a:t>Cíclica (</a:t>
            </a:r>
            <a:r>
              <a:rPr lang="es-MX" sz="2400" b="1" dirty="0" err="1">
                <a:latin typeface="Abadi" panose="020B0604020202020204" pitchFamily="34" charset="0"/>
              </a:rPr>
              <a:t>Cyclic</a:t>
            </a:r>
            <a:r>
              <a:rPr lang="es-MX" sz="2400" b="1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42EA93-73C6-4007-9F25-9DBFB1355A32}"/>
              </a:ext>
            </a:extLst>
          </p:cNvPr>
          <p:cNvSpPr txBox="1"/>
          <p:nvPr/>
        </p:nvSpPr>
        <p:spPr>
          <a:xfrm>
            <a:off x="6980463" y="2001086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badi" panose="020B0604020202020204" pitchFamily="34" charset="0"/>
              </a:rPr>
              <a:t>Acíclico (</a:t>
            </a:r>
            <a:r>
              <a:rPr lang="es-MX" sz="2400" b="1" dirty="0" err="1">
                <a:latin typeface="Abadi" panose="020B0604020202020204" pitchFamily="34" charset="0"/>
              </a:rPr>
              <a:t>Acyclic</a:t>
            </a:r>
            <a:r>
              <a:rPr lang="es-MX" sz="2400" b="1" dirty="0">
                <a:latin typeface="Abadi" panose="020B0604020202020204" pitchFamily="34" charset="0"/>
              </a:rPr>
              <a:t>)</a:t>
            </a:r>
          </a:p>
        </p:txBody>
      </p:sp>
      <p:pic>
        <p:nvPicPr>
          <p:cNvPr id="7170" name="Picture 2" descr="Intro to Graphs - NY Comdori Computer Science Note">
            <a:extLst>
              <a:ext uri="{FF2B5EF4-FFF2-40B4-BE49-F238E27FC236}">
                <a16:creationId xmlns:a16="http://schemas.microsoft.com/office/drawing/2014/main" id="{AB371C3C-53B8-4304-B2D2-700B8EAF3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 r="501"/>
          <a:stretch/>
        </p:blipFill>
        <p:spPr bwMode="auto">
          <a:xfrm>
            <a:off x="1745600" y="2705877"/>
            <a:ext cx="7407731" cy="322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8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/>
              <a:t>Ejercicio ¿Qué tipo de grafo es el siguiente?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7177B1-C16F-4CE4-B378-B2FB251B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4" y="1863475"/>
            <a:ext cx="76676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82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305</Words>
  <Application>Microsoft Office PowerPoint</Application>
  <PresentationFormat>Panorámica</PresentationFormat>
  <Paragraphs>41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Abadi</vt:lpstr>
      <vt:lpstr>Arial</vt:lpstr>
      <vt:lpstr>Calibri</vt:lpstr>
      <vt:lpstr>Noto Sans Symbols</vt:lpstr>
      <vt:lpstr>Facet</vt:lpstr>
      <vt:lpstr>Presentación de PowerPoint</vt:lpstr>
      <vt:lpstr>¿Qué es un grafo?</vt:lpstr>
      <vt:lpstr>¿Qué es un grafo?</vt:lpstr>
      <vt:lpstr>¿Qué es un grafo?</vt:lpstr>
      <vt:lpstr>¿En dónde se usan los grafos?</vt:lpstr>
      <vt:lpstr>Tipos de grafos</vt:lpstr>
      <vt:lpstr>Tipos de grafos</vt:lpstr>
      <vt:lpstr>Tipos de grafos</vt:lpstr>
      <vt:lpstr>Ejercicio ¿Qué tipo de grafo es el siguiente?</vt:lpstr>
      <vt:lpstr>Ejercicio ¿Qué tipo de grafo es el siguiente?</vt:lpstr>
      <vt:lpstr>Ejercicio ¿Qué tipo de grafo es el siguiente?</vt:lpstr>
      <vt:lpstr>Ejercicio ¿Qué tipo de grafo es el siguiente?</vt:lpstr>
      <vt:lpstr>Ejercicio ¿Qué tipo de grafo es el siguiente?</vt:lpstr>
      <vt:lpstr>Ejercicio ¿Qué tipo de grafo es el siguiente?</vt:lpstr>
      <vt:lpstr>¿Como representaríamos un grafo?</vt:lpstr>
      <vt:lpstr>Edge List (Lista de bordes)</vt:lpstr>
      <vt:lpstr>Adjacent List (Lista Adyacente)</vt:lpstr>
      <vt:lpstr>Adjacent Matrix (Matriz Adyacente)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Islas Reyes</dc:creator>
  <cp:lastModifiedBy>Oscar Islas Reyes</cp:lastModifiedBy>
  <cp:revision>12</cp:revision>
  <dcterms:created xsi:type="dcterms:W3CDTF">2021-01-21T01:09:20Z</dcterms:created>
  <dcterms:modified xsi:type="dcterms:W3CDTF">2022-01-26T01:38:32Z</dcterms:modified>
</cp:coreProperties>
</file>