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6D-C9DB-4D5D-B3F2-E5F66E68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09A5-AC43-40C0-8B77-9225BB02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9AC9-222E-4EA3-87F8-EAA402EE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C2F4-0A7E-465D-BE23-2D7E27F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097B-5AFC-4F63-A443-945ED08A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87D8-5FA8-463B-91DD-48535F00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4CE2-7217-40FB-8D80-3C98CEB8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3038-D255-465F-87DD-15B9E7E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0413-A499-4DCD-9E19-22288BD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7696-7ABA-4C5E-9F16-1F592051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29B77-D77E-4108-A9E5-D52D39028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19F9-6045-4991-9252-FEE35764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9482-9C8D-4E1A-8BFB-46C34921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A7EE-9E2F-48F5-BFE1-D3ECAB3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48BE-C21A-4715-84CD-9DF5F59D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BB08-0A2B-40D4-B264-76D9AB33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2BC1-75CB-4D86-89DF-DA6CE9BB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75C5-C22A-4B4F-922C-C33EAB72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2FDD-64B7-47AD-98E3-7FD7F7F2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417C-425C-415D-BC06-5A1E8278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5F50-25EA-4B57-888F-3568965B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6966A-E506-4544-8E44-DD1E2B9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050B-3FBD-4B0F-A53D-5822BCE8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D952-BA66-43EB-A764-C2386236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8F1A-2D51-453C-B3AC-E038112C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1D64-E291-4E8F-B124-84FE0867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445-F9F7-4DB3-870B-A7CED2C8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AF39-8772-42DB-B47A-51F4C3F73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BE72-DC94-4130-AF27-C4B977A8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22E6-121A-491B-A80F-B3B45DA6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FDB3-0925-4AE4-8567-CC428B0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0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40B3-39D9-4D1A-B9CB-505DF5C5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194B-3DDE-4737-B339-E8BF6120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855D-EF15-47F5-88C1-F5AA7BCD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C81A3-8331-46A7-B989-68535A8D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38523-5353-4A91-A6DB-A8395C768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10C8-BDE2-4DFF-941E-86F75E55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ECABB-B689-4290-AE3F-C74DB50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BB7F8-71C1-4B5E-BC5B-03D8B5C4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AE49-7A5C-426D-839B-1A384A82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16636-44AC-41B0-A94B-DFA28A10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6D892-F9B0-4563-B01B-76EC80DA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4DC6-9761-4018-B070-92A52B78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9B2AD-5FD3-4B39-A6E9-6C212581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6B720-E445-4A37-ABFC-437ED2BF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CE37-522A-4C43-8A71-418FBFCB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85EF-B115-499A-8369-4BE99863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8269-3116-4FA1-9356-7907F5FD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33F4-8F2C-4795-8459-6BAB8AC2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0869-D002-4FE6-B537-123CC787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74E8D-43B8-4715-89C2-BFA2CDC8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DED4-6359-49E9-8228-4D3F800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E3E-E998-4904-B9FD-20D5B6DD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A539E-49D1-481F-AE38-B272EEF5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C3BFB-2BEE-4647-BD91-048DF5CA4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4039-C007-4E83-B20D-913DFBDC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CFE2-370E-4D97-955A-AA06E10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4F29-687B-411B-B765-73AA12EF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857D0-88F7-455B-B988-D420F71F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04CD-2851-406F-AB85-F0E74724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C4D6-1796-4A12-A3EB-CAF86EEC4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6239-10E5-4212-8EFB-7689FF7105B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F9E2-5959-4166-BFAF-4CE816C9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B887-B8FF-42CE-B300-A045440F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C5E7-A253-46BB-8EDC-77A150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21">
            <a:extLst>
              <a:ext uri="{FF2B5EF4-FFF2-40B4-BE49-F238E27FC236}">
                <a16:creationId xmlns:a16="http://schemas.microsoft.com/office/drawing/2014/main" id="{8FC3B42B-BAD1-4D88-853B-0D01811768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14" t="27267" r="30530" b="11417"/>
          <a:stretch/>
        </p:blipFill>
        <p:spPr>
          <a:xfrm>
            <a:off x="140677" y="108121"/>
            <a:ext cx="11421208" cy="61959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FC473E-8AE3-404D-B535-53F66D7224A1}"/>
              </a:ext>
            </a:extLst>
          </p:cNvPr>
          <p:cNvSpPr/>
          <p:nvPr/>
        </p:nvSpPr>
        <p:spPr>
          <a:xfrm>
            <a:off x="4744918" y="1699845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Inicio de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38196-24EE-4DFE-A837-8893E9F713E3}"/>
              </a:ext>
            </a:extLst>
          </p:cNvPr>
          <p:cNvSpPr/>
          <p:nvPr/>
        </p:nvSpPr>
        <p:spPr>
          <a:xfrm>
            <a:off x="5845421" y="1693983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Duración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10AA3-84E7-4D7D-A1CA-35A476AA62E2}"/>
              </a:ext>
            </a:extLst>
          </p:cNvPr>
          <p:cNvSpPr/>
          <p:nvPr/>
        </p:nvSpPr>
        <p:spPr>
          <a:xfrm>
            <a:off x="7058759" y="1688121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Inicio </a:t>
            </a:r>
            <a:r>
              <a:rPr lang="en-US" sz="1600" b="1" dirty="0" err="1">
                <a:solidFill>
                  <a:schemeClr val="tx1"/>
                </a:solidFill>
              </a:rPr>
              <a:t>actuall</a:t>
            </a:r>
            <a:r>
              <a:rPr lang="en-US" sz="1600" b="1" dirty="0">
                <a:solidFill>
                  <a:schemeClr val="tx1"/>
                </a:solidFill>
              </a:rPr>
              <a:t> de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04371-B4DA-40EA-8D02-759D64FE6765}"/>
              </a:ext>
            </a:extLst>
          </p:cNvPr>
          <p:cNvSpPr/>
          <p:nvPr/>
        </p:nvSpPr>
        <p:spPr>
          <a:xfrm>
            <a:off x="8159262" y="1693983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Duración</a:t>
            </a:r>
            <a:r>
              <a:rPr lang="en-US" sz="1600" b="1" dirty="0">
                <a:solidFill>
                  <a:schemeClr val="tx1"/>
                </a:solidFill>
              </a:rPr>
              <a:t> actual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C6268-6F6F-4FEB-A175-665565617445}"/>
              </a:ext>
            </a:extLst>
          </p:cNvPr>
          <p:cNvSpPr/>
          <p:nvPr/>
        </p:nvSpPr>
        <p:spPr>
          <a:xfrm>
            <a:off x="9354644" y="1699844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Porcentaje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completo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8DFF3E-1221-429B-906F-6608216E7058}"/>
              </a:ext>
            </a:extLst>
          </p:cNvPr>
          <p:cNvSpPr/>
          <p:nvPr/>
        </p:nvSpPr>
        <p:spPr>
          <a:xfrm>
            <a:off x="140677" y="1699845"/>
            <a:ext cx="1266092" cy="58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Actividad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08E88-EA8C-47B2-86D0-7030FA47BCBF}"/>
              </a:ext>
            </a:extLst>
          </p:cNvPr>
          <p:cNvSpPr/>
          <p:nvPr/>
        </p:nvSpPr>
        <p:spPr>
          <a:xfrm>
            <a:off x="10620736" y="1702775"/>
            <a:ext cx="994267" cy="40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Periodos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80FFE-3A5B-46E0-A674-22DCD3839C17}"/>
              </a:ext>
            </a:extLst>
          </p:cNvPr>
          <p:cNvSpPr/>
          <p:nvPr/>
        </p:nvSpPr>
        <p:spPr>
          <a:xfrm>
            <a:off x="34434" y="108121"/>
            <a:ext cx="2538782" cy="964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5BF24-5890-411A-856A-FE251BFE4928}"/>
              </a:ext>
            </a:extLst>
          </p:cNvPr>
          <p:cNvSpPr/>
          <p:nvPr/>
        </p:nvSpPr>
        <p:spPr>
          <a:xfrm>
            <a:off x="9076225" y="590391"/>
            <a:ext cx="2538782" cy="964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3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ENRIQUE MARROQUIN GONZALEZ</dc:creator>
  <cp:lastModifiedBy>LUIS ENRIQUE MARROQUIN GONZALEZ</cp:lastModifiedBy>
  <cp:revision>1</cp:revision>
  <dcterms:created xsi:type="dcterms:W3CDTF">2018-05-31T21:22:17Z</dcterms:created>
  <dcterms:modified xsi:type="dcterms:W3CDTF">2018-05-31T21:30:26Z</dcterms:modified>
</cp:coreProperties>
</file>