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4554-767D-44E8-84D9-54AFDBD760BA}" type="datetimeFigureOut">
              <a:rPr lang="es-MX" smtClean="0"/>
              <a:t>24/03/2017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81B5-D0AB-4A05-9774-EF4FBAF682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9888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4554-767D-44E8-84D9-54AFDBD760BA}" type="datetimeFigureOut">
              <a:rPr lang="es-MX" smtClean="0"/>
              <a:t>24/03/2017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81B5-D0AB-4A05-9774-EF4FBAF682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3723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4554-767D-44E8-84D9-54AFDBD760BA}" type="datetimeFigureOut">
              <a:rPr lang="es-MX" smtClean="0"/>
              <a:t>24/03/2017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81B5-D0AB-4A05-9774-EF4FBAF682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8096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4554-767D-44E8-84D9-54AFDBD760BA}" type="datetimeFigureOut">
              <a:rPr lang="es-MX" smtClean="0"/>
              <a:t>24/03/2017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81B5-D0AB-4A05-9774-EF4FBAF682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8881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4554-767D-44E8-84D9-54AFDBD760BA}" type="datetimeFigureOut">
              <a:rPr lang="es-MX" smtClean="0"/>
              <a:t>24/03/2017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81B5-D0AB-4A05-9774-EF4FBAF682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3510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4554-767D-44E8-84D9-54AFDBD760BA}" type="datetimeFigureOut">
              <a:rPr lang="es-MX" smtClean="0"/>
              <a:t>24/03/2017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81B5-D0AB-4A05-9774-EF4FBAF682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920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4554-767D-44E8-84D9-54AFDBD760BA}" type="datetimeFigureOut">
              <a:rPr lang="es-MX" smtClean="0"/>
              <a:t>24/03/2017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81B5-D0AB-4A05-9774-EF4FBAF682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142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4554-767D-44E8-84D9-54AFDBD760BA}" type="datetimeFigureOut">
              <a:rPr lang="es-MX" smtClean="0"/>
              <a:t>24/03/2017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81B5-D0AB-4A05-9774-EF4FBAF682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144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4554-767D-44E8-84D9-54AFDBD760BA}" type="datetimeFigureOut">
              <a:rPr lang="es-MX" smtClean="0"/>
              <a:t>24/03/2017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81B5-D0AB-4A05-9774-EF4FBAF682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0389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4554-767D-44E8-84D9-54AFDBD760BA}" type="datetimeFigureOut">
              <a:rPr lang="es-MX" smtClean="0"/>
              <a:t>24/03/2017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81B5-D0AB-4A05-9774-EF4FBAF682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3410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4554-767D-44E8-84D9-54AFDBD760BA}" type="datetimeFigureOut">
              <a:rPr lang="es-MX" smtClean="0"/>
              <a:t>24/03/2017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81B5-D0AB-4A05-9774-EF4FBAF682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1398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14554-767D-44E8-84D9-54AFDBD760BA}" type="datetimeFigureOut">
              <a:rPr lang="es-MX" smtClean="0"/>
              <a:t>24/03/2017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381B5-D0AB-4A05-9774-EF4FBAF682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7316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779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437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60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325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2742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1143"/>
            <a:ext cx="12192000" cy="8027505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0" y="-1161143"/>
            <a:ext cx="12192000" cy="8019143"/>
          </a:xfrm>
          <a:prstGeom prst="rect">
            <a:avLst/>
          </a:prstGeom>
          <a:solidFill>
            <a:schemeClr val="bg2">
              <a:lumMod val="2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94284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0</Words>
  <Application>Microsoft Office PowerPoint</Application>
  <PresentationFormat>Panorámica</PresentationFormat>
  <Paragraphs>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Virtual 8</dc:creator>
  <cp:lastModifiedBy>luis chavarria</cp:lastModifiedBy>
  <cp:revision>3</cp:revision>
  <dcterms:created xsi:type="dcterms:W3CDTF">2017-03-07T16:28:58Z</dcterms:created>
  <dcterms:modified xsi:type="dcterms:W3CDTF">2017-03-25T00:46:17Z</dcterms:modified>
</cp:coreProperties>
</file>