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194165"/>
    <a:srgbClr val="0066CC"/>
    <a:srgbClr val="235889"/>
    <a:srgbClr val="ACCCEA"/>
    <a:srgbClr val="00CC99"/>
    <a:srgbClr val="660033"/>
    <a:srgbClr val="0099FF"/>
    <a:srgbClr val="FF505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77" autoAdjust="0"/>
    <p:restoredTop sz="94660"/>
  </p:normalViewPr>
  <p:slideViewPr>
    <p:cSldViewPr snapToGrid="0">
      <p:cViewPr varScale="1">
        <p:scale>
          <a:sx n="43" d="100"/>
          <a:sy n="43" d="100"/>
        </p:scale>
        <p:origin x="6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7A09-EC0D-49A5-9114-C61F446A6FE9}" type="datetimeFigureOut">
              <a:rPr lang="es-MX" smtClean="0"/>
              <a:t>24/06/2017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0E76-1597-46E1-978C-9139B9F602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191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7A09-EC0D-49A5-9114-C61F446A6FE9}" type="datetimeFigureOut">
              <a:rPr lang="es-MX" smtClean="0"/>
              <a:t>24/06/2017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0E76-1597-46E1-978C-9139B9F602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3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7A09-EC0D-49A5-9114-C61F446A6FE9}" type="datetimeFigureOut">
              <a:rPr lang="es-MX" smtClean="0"/>
              <a:t>24/06/2017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0E76-1597-46E1-978C-9139B9F602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994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7A09-EC0D-49A5-9114-C61F446A6FE9}" type="datetimeFigureOut">
              <a:rPr lang="es-MX" smtClean="0"/>
              <a:t>24/06/2017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0E76-1597-46E1-978C-9139B9F602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880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7A09-EC0D-49A5-9114-C61F446A6FE9}" type="datetimeFigureOut">
              <a:rPr lang="es-MX" smtClean="0"/>
              <a:t>24/06/2017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0E76-1597-46E1-978C-9139B9F602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724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7A09-EC0D-49A5-9114-C61F446A6FE9}" type="datetimeFigureOut">
              <a:rPr lang="es-MX" smtClean="0"/>
              <a:t>24/06/2017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0E76-1597-46E1-978C-9139B9F602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034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7A09-EC0D-49A5-9114-C61F446A6FE9}" type="datetimeFigureOut">
              <a:rPr lang="es-MX" smtClean="0"/>
              <a:t>24/06/2017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0E76-1597-46E1-978C-9139B9F602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282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7A09-EC0D-49A5-9114-C61F446A6FE9}" type="datetimeFigureOut">
              <a:rPr lang="es-MX" smtClean="0"/>
              <a:t>24/06/2017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0E76-1597-46E1-978C-9139B9F602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347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7A09-EC0D-49A5-9114-C61F446A6FE9}" type="datetimeFigureOut">
              <a:rPr lang="es-MX" smtClean="0"/>
              <a:t>24/06/2017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0E76-1597-46E1-978C-9139B9F602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565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7A09-EC0D-49A5-9114-C61F446A6FE9}" type="datetimeFigureOut">
              <a:rPr lang="es-MX" smtClean="0"/>
              <a:t>24/06/2017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0E76-1597-46E1-978C-9139B9F602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178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7A09-EC0D-49A5-9114-C61F446A6FE9}" type="datetimeFigureOut">
              <a:rPr lang="es-MX" smtClean="0"/>
              <a:t>24/06/2017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0E76-1597-46E1-978C-9139B9F602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970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57A09-EC0D-49A5-9114-C61F446A6FE9}" type="datetimeFigureOut">
              <a:rPr lang="es-MX" smtClean="0"/>
              <a:t>24/06/2017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00E76-1597-46E1-978C-9139B9F602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219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numberOfShade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0" y="2066798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F5050">
                  <a:alpha val="31000"/>
                </a:srgbClr>
              </a:gs>
              <a:gs pos="72000">
                <a:srgbClr val="2E75B6">
                  <a:alpha val="8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redondeado 5"/>
          <p:cNvSpPr/>
          <p:nvPr/>
        </p:nvSpPr>
        <p:spPr>
          <a:xfrm>
            <a:off x="4593100" y="746964"/>
            <a:ext cx="3240000" cy="3098800"/>
          </a:xfrm>
          <a:prstGeom prst="roundRect">
            <a:avLst>
              <a:gd name="adj" fmla="val 1165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Elipse 19"/>
          <p:cNvSpPr/>
          <p:nvPr/>
        </p:nvSpPr>
        <p:spPr>
          <a:xfrm>
            <a:off x="4593100" y="3106489"/>
            <a:ext cx="3240000" cy="8408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99FF"/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4593100" y="3429837"/>
            <a:ext cx="3240000" cy="557125"/>
          </a:xfrm>
          <a:prstGeom prst="roundRect">
            <a:avLst>
              <a:gd name="adj" fmla="val 2209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9600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593100" y="743359"/>
            <a:ext cx="3240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600" b="1" dirty="0">
                <a:solidFill>
                  <a:schemeClr val="accent1">
                    <a:lumMod val="75000"/>
                  </a:schemeClr>
                </a:solidFill>
                <a:latin typeface="Roboto Bold" pitchFamily="2" charset="0"/>
                <a:ea typeface="Roboto Bold" pitchFamily="2" charset="0"/>
                <a:cs typeface="Roboto" panose="02000000000000000000" pitchFamily="2" charset="0"/>
              </a:rPr>
              <a:t>LB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3917200" y="3861233"/>
            <a:ext cx="4769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500" b="1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Lubrisy</a:t>
            </a:r>
            <a:r>
              <a:rPr lang="es-MX" sz="115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s-MX" sz="115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51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numberOfShade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0" y="2066798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F5050">
                  <a:alpha val="31000"/>
                </a:srgbClr>
              </a:gs>
              <a:gs pos="72000">
                <a:srgbClr val="2E75B6">
                  <a:alpha val="8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redondeado 5"/>
          <p:cNvSpPr/>
          <p:nvPr/>
        </p:nvSpPr>
        <p:spPr>
          <a:xfrm>
            <a:off x="4593100" y="746964"/>
            <a:ext cx="3240000" cy="3239998"/>
          </a:xfrm>
          <a:prstGeom prst="roundRect">
            <a:avLst>
              <a:gd name="adj" fmla="val 1165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Elipse 19"/>
          <p:cNvSpPr/>
          <p:nvPr/>
        </p:nvSpPr>
        <p:spPr>
          <a:xfrm>
            <a:off x="4593100" y="3352216"/>
            <a:ext cx="3240000" cy="6347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99FF"/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4593100" y="3588327"/>
            <a:ext cx="3240000" cy="398635"/>
          </a:xfrm>
          <a:prstGeom prst="roundRect">
            <a:avLst>
              <a:gd name="adj" fmla="val 2209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9600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917200" y="3861233"/>
            <a:ext cx="4769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500" b="1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Lubrisy</a:t>
            </a:r>
            <a:r>
              <a:rPr lang="es-MX" sz="115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s-MX" sz="115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Forma libre 10"/>
          <p:cNvSpPr/>
          <p:nvPr/>
        </p:nvSpPr>
        <p:spPr>
          <a:xfrm>
            <a:off x="763653" y="515766"/>
            <a:ext cx="1004602" cy="542174"/>
          </a:xfrm>
          <a:custGeom>
            <a:avLst/>
            <a:gdLst>
              <a:gd name="connsiteX0" fmla="*/ 656117 w 1838063"/>
              <a:gd name="connsiteY0" fmla="*/ 130299 h 969653"/>
              <a:gd name="connsiteX1" fmla="*/ 8417 w 1838063"/>
              <a:gd name="connsiteY1" fmla="*/ 854199 h 969653"/>
              <a:gd name="connsiteX2" fmla="*/ 1151417 w 1838063"/>
              <a:gd name="connsiteY2" fmla="*/ 960879 h 969653"/>
              <a:gd name="connsiteX3" fmla="*/ 1319057 w 1838063"/>
              <a:gd name="connsiteY3" fmla="*/ 777999 h 969653"/>
              <a:gd name="connsiteX4" fmla="*/ 290357 w 1838063"/>
              <a:gd name="connsiteY4" fmla="*/ 747519 h 969653"/>
              <a:gd name="connsiteX5" fmla="*/ 877097 w 1838063"/>
              <a:gd name="connsiteY5" fmla="*/ 176019 h 969653"/>
              <a:gd name="connsiteX6" fmla="*/ 1677197 w 1838063"/>
              <a:gd name="connsiteY6" fmla="*/ 869439 h 969653"/>
              <a:gd name="connsiteX7" fmla="*/ 1791497 w 1838063"/>
              <a:gd name="connsiteY7" fmla="*/ 793239 h 969653"/>
              <a:gd name="connsiteX8" fmla="*/ 1105697 w 1838063"/>
              <a:gd name="connsiteY8" fmla="*/ 61719 h 969653"/>
              <a:gd name="connsiteX9" fmla="*/ 656117 w 1838063"/>
              <a:gd name="connsiteY9" fmla="*/ 130299 h 96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38063" h="969653">
                <a:moveTo>
                  <a:pt x="656117" y="130299"/>
                </a:moveTo>
                <a:cubicBezTo>
                  <a:pt x="473237" y="262379"/>
                  <a:pt x="-74133" y="715769"/>
                  <a:pt x="8417" y="854199"/>
                </a:cubicBezTo>
                <a:cubicBezTo>
                  <a:pt x="90967" y="992629"/>
                  <a:pt x="932977" y="973579"/>
                  <a:pt x="1151417" y="960879"/>
                </a:cubicBezTo>
                <a:cubicBezTo>
                  <a:pt x="1369857" y="948179"/>
                  <a:pt x="1462567" y="813559"/>
                  <a:pt x="1319057" y="777999"/>
                </a:cubicBezTo>
                <a:cubicBezTo>
                  <a:pt x="1175547" y="742439"/>
                  <a:pt x="364017" y="847849"/>
                  <a:pt x="290357" y="747519"/>
                </a:cubicBezTo>
                <a:cubicBezTo>
                  <a:pt x="216697" y="647189"/>
                  <a:pt x="645957" y="155699"/>
                  <a:pt x="877097" y="176019"/>
                </a:cubicBezTo>
                <a:cubicBezTo>
                  <a:pt x="1108237" y="196339"/>
                  <a:pt x="1524797" y="766569"/>
                  <a:pt x="1677197" y="869439"/>
                </a:cubicBezTo>
                <a:cubicBezTo>
                  <a:pt x="1829597" y="972309"/>
                  <a:pt x="1886747" y="927859"/>
                  <a:pt x="1791497" y="793239"/>
                </a:cubicBezTo>
                <a:cubicBezTo>
                  <a:pt x="1696247" y="658619"/>
                  <a:pt x="1298737" y="172209"/>
                  <a:pt x="1105697" y="61719"/>
                </a:cubicBezTo>
                <a:cubicBezTo>
                  <a:pt x="912657" y="-48771"/>
                  <a:pt x="838997" y="-1781"/>
                  <a:pt x="656117" y="130299"/>
                </a:cubicBezTo>
                <a:close/>
              </a:path>
            </a:pathLst>
          </a:cu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/>
          <p:cNvSpPr/>
          <p:nvPr/>
        </p:nvSpPr>
        <p:spPr>
          <a:xfrm rot="7399739">
            <a:off x="857777" y="952611"/>
            <a:ext cx="218900" cy="218900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ipse 12"/>
          <p:cNvSpPr/>
          <p:nvPr/>
        </p:nvSpPr>
        <p:spPr>
          <a:xfrm rot="7399739">
            <a:off x="1559208" y="948489"/>
            <a:ext cx="218900" cy="218900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 redondeado 13"/>
          <p:cNvSpPr/>
          <p:nvPr/>
        </p:nvSpPr>
        <p:spPr>
          <a:xfrm>
            <a:off x="1323174" y="561101"/>
            <a:ext cx="387795" cy="34350"/>
          </a:xfrm>
          <a:prstGeom prst="roundRect">
            <a:avLst>
              <a:gd name="adj" fmla="val 50000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redondeado 14"/>
          <p:cNvSpPr/>
          <p:nvPr/>
        </p:nvSpPr>
        <p:spPr>
          <a:xfrm>
            <a:off x="1381917" y="629924"/>
            <a:ext cx="291356" cy="34350"/>
          </a:xfrm>
          <a:prstGeom prst="roundRect">
            <a:avLst>
              <a:gd name="adj" fmla="val 50000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 redondeado 15"/>
          <p:cNvSpPr/>
          <p:nvPr/>
        </p:nvSpPr>
        <p:spPr>
          <a:xfrm>
            <a:off x="1446025" y="699377"/>
            <a:ext cx="180909" cy="34350"/>
          </a:xfrm>
          <a:prstGeom prst="roundRect">
            <a:avLst>
              <a:gd name="adj" fmla="val 50000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729" y="1428734"/>
            <a:ext cx="2640741" cy="170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0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8" name="Imagen 3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numberOfShade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1" name="Rectángulo 40"/>
          <p:cNvSpPr/>
          <p:nvPr/>
        </p:nvSpPr>
        <p:spPr>
          <a:xfrm>
            <a:off x="-13377" y="-22523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Elipse 22"/>
          <p:cNvSpPr/>
          <p:nvPr/>
        </p:nvSpPr>
        <p:spPr>
          <a:xfrm rot="654738">
            <a:off x="-8679001" y="1798135"/>
            <a:ext cx="23758313" cy="4819737"/>
          </a:xfrm>
          <a:prstGeom prst="ellipse">
            <a:avLst/>
          </a:prstGeom>
          <a:solidFill>
            <a:srgbClr val="2358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Elipse 11"/>
          <p:cNvSpPr/>
          <p:nvPr/>
        </p:nvSpPr>
        <p:spPr>
          <a:xfrm rot="823497">
            <a:off x="-11529189" y="3308977"/>
            <a:ext cx="33065188" cy="5044777"/>
          </a:xfrm>
          <a:prstGeom prst="ellipse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numberOfShade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935" t="5387" r="35184"/>
          <a:stretch/>
        </p:blipFill>
        <p:spPr>
          <a:xfrm>
            <a:off x="3893139" y="1630859"/>
            <a:ext cx="4299697" cy="845627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911160" y="1198420"/>
            <a:ext cx="4299697" cy="9101021"/>
          </a:xfrm>
          <a:prstGeom prst="rect">
            <a:avLst/>
          </a:prstGeom>
          <a:solidFill>
            <a:srgbClr val="19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38"/>
          <p:cNvSpPr/>
          <p:nvPr/>
        </p:nvSpPr>
        <p:spPr>
          <a:xfrm>
            <a:off x="3911160" y="1313826"/>
            <a:ext cx="4299698" cy="7893836"/>
          </a:xfrm>
          <a:prstGeom prst="rect">
            <a:avLst/>
          </a:prstGeom>
          <a:gradFill flip="none" rotWithShape="1">
            <a:gsLst>
              <a:gs pos="0">
                <a:srgbClr val="FF5050">
                  <a:alpha val="31000"/>
                </a:srgbClr>
              </a:gs>
              <a:gs pos="72000">
                <a:srgbClr val="2E75B6">
                  <a:alpha val="8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035" y="1968194"/>
            <a:ext cx="4603177" cy="4697395"/>
          </a:xfrm>
          <a:prstGeom prst="rect">
            <a:avLst/>
          </a:prstGeom>
        </p:spPr>
      </p:pic>
      <p:sp>
        <p:nvSpPr>
          <p:cNvPr id="10" name="AutoShape 16" descr="Resultado de imagen para GALAXY S8 DE FREN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42" name="Picture 18" descr="Resultado de imagen para GALAXY S8 DE FRENT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921" y="819151"/>
            <a:ext cx="4478132" cy="876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redondeado 15"/>
          <p:cNvSpPr/>
          <p:nvPr/>
        </p:nvSpPr>
        <p:spPr>
          <a:xfrm>
            <a:off x="8885819" y="4899833"/>
            <a:ext cx="2906733" cy="591859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9791396" y="5195719"/>
            <a:ext cx="1106424" cy="1106424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143" y="5257907"/>
            <a:ext cx="1077174" cy="1077174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9003916" y="6290680"/>
            <a:ext cx="2775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err="1" smtClean="0">
                <a:solidFill>
                  <a:srgbClr val="0066C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Developed</a:t>
            </a:r>
            <a:r>
              <a:rPr lang="es-MX" sz="2400" dirty="0" smtClean="0">
                <a:solidFill>
                  <a:srgbClr val="0066C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MX" sz="2400" dirty="0" err="1" smtClean="0">
                <a:solidFill>
                  <a:srgbClr val="0066C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by</a:t>
            </a:r>
            <a:r>
              <a:rPr lang="es-MX" sz="2400" dirty="0" smtClean="0">
                <a:solidFill>
                  <a:srgbClr val="0066C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MX" sz="2400" dirty="0" err="1" smtClean="0">
                <a:solidFill>
                  <a:srgbClr val="0066C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Pluzi</a:t>
            </a:r>
            <a:r>
              <a:rPr lang="es-MX" sz="2400" dirty="0" smtClean="0">
                <a:solidFill>
                  <a:srgbClr val="0066C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s-MX" sz="2400" dirty="0">
              <a:solidFill>
                <a:srgbClr val="0066C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Rectángulo redondeado 30"/>
          <p:cNvSpPr/>
          <p:nvPr/>
        </p:nvSpPr>
        <p:spPr>
          <a:xfrm>
            <a:off x="293422" y="4899833"/>
            <a:ext cx="2906733" cy="591859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AutoShape 20" descr="Resultado de imagen para creative common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2" name="AutoShape 22" descr="Resultado de imagen para creative commons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6" name="AutoShape 24" descr="Resultado de imagen para creative commons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50" name="Picture 26" descr="Resultado de imagen para creative commons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548" y="5195719"/>
            <a:ext cx="1116479" cy="111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uadroTexto 36"/>
          <p:cNvSpPr txBox="1"/>
          <p:nvPr/>
        </p:nvSpPr>
        <p:spPr>
          <a:xfrm>
            <a:off x="431032" y="6354266"/>
            <a:ext cx="2775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rgbClr val="0066C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s-MX" sz="1600" dirty="0" err="1" smtClean="0">
                <a:solidFill>
                  <a:srgbClr val="0066C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creative</a:t>
            </a:r>
            <a:r>
              <a:rPr lang="es-MX" sz="1600" dirty="0" smtClean="0">
                <a:solidFill>
                  <a:srgbClr val="0066C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MX" sz="1600" dirty="0" err="1" smtClean="0">
                <a:solidFill>
                  <a:srgbClr val="0066C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commons</a:t>
            </a:r>
            <a:r>
              <a:rPr lang="es-MX" sz="1600" dirty="0" smtClean="0">
                <a:solidFill>
                  <a:srgbClr val="0066C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MX" sz="1600" dirty="0" err="1" smtClean="0">
                <a:solidFill>
                  <a:srgbClr val="0066C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proyect</a:t>
            </a:r>
            <a:r>
              <a:rPr lang="es-MX" sz="1600" dirty="0" smtClean="0">
                <a:solidFill>
                  <a:srgbClr val="0066C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s-MX" sz="1600" dirty="0">
              <a:solidFill>
                <a:srgbClr val="0066C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5472767" y="5842010"/>
            <a:ext cx="1140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Segoe UI Light" panose="020B0502040204020203" pitchFamily="34" charset="0"/>
              </a:rPr>
              <a:t>BETA</a:t>
            </a:r>
            <a:endParaRPr lang="es-MX" sz="3600" dirty="0">
              <a:solidFill>
                <a:schemeClr val="bg1">
                  <a:lumMod val="95000"/>
                </a:schemeClr>
              </a:solidFill>
              <a:latin typeface="+mj-lt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6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/>
          <p:cNvSpPr/>
          <p:nvPr/>
        </p:nvSpPr>
        <p:spPr>
          <a:xfrm>
            <a:off x="3457575" y="1638300"/>
            <a:ext cx="3314700" cy="3171825"/>
          </a:xfrm>
          <a:prstGeom prst="roundRect">
            <a:avLst>
              <a:gd name="adj" fmla="val 299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3457575" y="1927382"/>
            <a:ext cx="3314700" cy="22159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3800" dirty="0">
                <a:solidFill>
                  <a:srgbClr val="00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</a:p>
        </p:txBody>
      </p:sp>
      <p:sp>
        <p:nvSpPr>
          <p:cNvPr id="18" name="Rectángulo redondeado 17"/>
          <p:cNvSpPr/>
          <p:nvPr/>
        </p:nvSpPr>
        <p:spPr>
          <a:xfrm>
            <a:off x="3457575" y="4143375"/>
            <a:ext cx="3314700" cy="666748"/>
          </a:xfrm>
          <a:prstGeom prst="roundRect">
            <a:avLst>
              <a:gd name="adj" fmla="val 12132"/>
            </a:avLst>
          </a:prstGeom>
          <a:solidFill>
            <a:srgbClr val="0099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redondeado 18"/>
          <p:cNvSpPr/>
          <p:nvPr/>
        </p:nvSpPr>
        <p:spPr>
          <a:xfrm>
            <a:off x="3457575" y="3924300"/>
            <a:ext cx="3314700" cy="57219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Elipse 19"/>
          <p:cNvSpPr/>
          <p:nvPr/>
        </p:nvSpPr>
        <p:spPr>
          <a:xfrm>
            <a:off x="3457575" y="4143373"/>
            <a:ext cx="3314700" cy="666749"/>
          </a:xfrm>
          <a:prstGeom prst="ellipse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99FF"/>
              </a:solidFill>
            </a:endParaRPr>
          </a:p>
        </p:txBody>
      </p:sp>
      <p:sp>
        <p:nvSpPr>
          <p:cNvPr id="3" name="Elipse 2"/>
          <p:cNvSpPr/>
          <p:nvPr/>
        </p:nvSpPr>
        <p:spPr>
          <a:xfrm>
            <a:off x="4994530" y="4354583"/>
            <a:ext cx="240790" cy="24432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Elipse 8"/>
          <p:cNvSpPr/>
          <p:nvPr/>
        </p:nvSpPr>
        <p:spPr>
          <a:xfrm>
            <a:off x="5320266" y="4393307"/>
            <a:ext cx="164463" cy="166879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Elipse 9"/>
          <p:cNvSpPr/>
          <p:nvPr/>
        </p:nvSpPr>
        <p:spPr>
          <a:xfrm>
            <a:off x="4745121" y="4393307"/>
            <a:ext cx="164463" cy="166879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190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n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028" y="1711497"/>
            <a:ext cx="1828571" cy="1828571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608" y="1617350"/>
            <a:ext cx="2212571" cy="221257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28" y="1774997"/>
            <a:ext cx="1828571" cy="182857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123" y="1731865"/>
            <a:ext cx="1983540" cy="1983540"/>
          </a:xfrm>
          <a:prstGeom prst="rect">
            <a:avLst/>
          </a:prstGeom>
        </p:spPr>
      </p:pic>
      <p:sp>
        <p:nvSpPr>
          <p:cNvPr id="15" name="Forma libre 14"/>
          <p:cNvSpPr/>
          <p:nvPr/>
        </p:nvSpPr>
        <p:spPr>
          <a:xfrm>
            <a:off x="910013" y="2298696"/>
            <a:ext cx="1004602" cy="542174"/>
          </a:xfrm>
          <a:custGeom>
            <a:avLst/>
            <a:gdLst>
              <a:gd name="connsiteX0" fmla="*/ 656117 w 1838063"/>
              <a:gd name="connsiteY0" fmla="*/ 130299 h 969653"/>
              <a:gd name="connsiteX1" fmla="*/ 8417 w 1838063"/>
              <a:gd name="connsiteY1" fmla="*/ 854199 h 969653"/>
              <a:gd name="connsiteX2" fmla="*/ 1151417 w 1838063"/>
              <a:gd name="connsiteY2" fmla="*/ 960879 h 969653"/>
              <a:gd name="connsiteX3" fmla="*/ 1319057 w 1838063"/>
              <a:gd name="connsiteY3" fmla="*/ 777999 h 969653"/>
              <a:gd name="connsiteX4" fmla="*/ 290357 w 1838063"/>
              <a:gd name="connsiteY4" fmla="*/ 747519 h 969653"/>
              <a:gd name="connsiteX5" fmla="*/ 877097 w 1838063"/>
              <a:gd name="connsiteY5" fmla="*/ 176019 h 969653"/>
              <a:gd name="connsiteX6" fmla="*/ 1677197 w 1838063"/>
              <a:gd name="connsiteY6" fmla="*/ 869439 h 969653"/>
              <a:gd name="connsiteX7" fmla="*/ 1791497 w 1838063"/>
              <a:gd name="connsiteY7" fmla="*/ 793239 h 969653"/>
              <a:gd name="connsiteX8" fmla="*/ 1105697 w 1838063"/>
              <a:gd name="connsiteY8" fmla="*/ 61719 h 969653"/>
              <a:gd name="connsiteX9" fmla="*/ 656117 w 1838063"/>
              <a:gd name="connsiteY9" fmla="*/ 130299 h 96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38063" h="969653">
                <a:moveTo>
                  <a:pt x="656117" y="130299"/>
                </a:moveTo>
                <a:cubicBezTo>
                  <a:pt x="473237" y="262379"/>
                  <a:pt x="-74133" y="715769"/>
                  <a:pt x="8417" y="854199"/>
                </a:cubicBezTo>
                <a:cubicBezTo>
                  <a:pt x="90967" y="992629"/>
                  <a:pt x="932977" y="973579"/>
                  <a:pt x="1151417" y="960879"/>
                </a:cubicBezTo>
                <a:cubicBezTo>
                  <a:pt x="1369857" y="948179"/>
                  <a:pt x="1462567" y="813559"/>
                  <a:pt x="1319057" y="777999"/>
                </a:cubicBezTo>
                <a:cubicBezTo>
                  <a:pt x="1175547" y="742439"/>
                  <a:pt x="364017" y="847849"/>
                  <a:pt x="290357" y="747519"/>
                </a:cubicBezTo>
                <a:cubicBezTo>
                  <a:pt x="216697" y="647189"/>
                  <a:pt x="645957" y="155699"/>
                  <a:pt x="877097" y="176019"/>
                </a:cubicBezTo>
                <a:cubicBezTo>
                  <a:pt x="1108237" y="196339"/>
                  <a:pt x="1524797" y="766569"/>
                  <a:pt x="1677197" y="869439"/>
                </a:cubicBezTo>
                <a:cubicBezTo>
                  <a:pt x="1829597" y="972309"/>
                  <a:pt x="1886747" y="927859"/>
                  <a:pt x="1791497" y="793239"/>
                </a:cubicBezTo>
                <a:cubicBezTo>
                  <a:pt x="1696247" y="658619"/>
                  <a:pt x="1298737" y="172209"/>
                  <a:pt x="1105697" y="61719"/>
                </a:cubicBezTo>
                <a:cubicBezTo>
                  <a:pt x="912657" y="-48771"/>
                  <a:pt x="838997" y="-1781"/>
                  <a:pt x="656117" y="130299"/>
                </a:cubicBezTo>
                <a:close/>
              </a:path>
            </a:pathLst>
          </a:custGeom>
          <a:solidFill>
            <a:srgbClr val="0E5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/>
          <p:cNvSpPr/>
          <p:nvPr/>
        </p:nvSpPr>
        <p:spPr>
          <a:xfrm rot="7399739">
            <a:off x="1004137" y="2735541"/>
            <a:ext cx="218900" cy="218900"/>
          </a:xfrm>
          <a:prstGeom prst="ellipse">
            <a:avLst/>
          </a:prstGeom>
          <a:solidFill>
            <a:srgbClr val="0E5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/>
          <p:cNvSpPr/>
          <p:nvPr/>
        </p:nvSpPr>
        <p:spPr>
          <a:xfrm rot="7399739">
            <a:off x="1705568" y="2731419"/>
            <a:ext cx="218900" cy="218900"/>
          </a:xfrm>
          <a:prstGeom prst="ellipse">
            <a:avLst/>
          </a:prstGeom>
          <a:solidFill>
            <a:srgbClr val="0E5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ángulo redondeado 22"/>
          <p:cNvSpPr/>
          <p:nvPr/>
        </p:nvSpPr>
        <p:spPr>
          <a:xfrm>
            <a:off x="1469534" y="2344031"/>
            <a:ext cx="387795" cy="34350"/>
          </a:xfrm>
          <a:prstGeom prst="roundRect">
            <a:avLst>
              <a:gd name="adj" fmla="val 50000"/>
            </a:avLst>
          </a:prstGeom>
          <a:solidFill>
            <a:srgbClr val="0E5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redondeado 23"/>
          <p:cNvSpPr/>
          <p:nvPr/>
        </p:nvSpPr>
        <p:spPr>
          <a:xfrm>
            <a:off x="1528277" y="2412854"/>
            <a:ext cx="291356" cy="34350"/>
          </a:xfrm>
          <a:prstGeom prst="roundRect">
            <a:avLst>
              <a:gd name="adj" fmla="val 50000"/>
            </a:avLst>
          </a:prstGeom>
          <a:solidFill>
            <a:srgbClr val="0E5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redondeado 24"/>
          <p:cNvSpPr/>
          <p:nvPr/>
        </p:nvSpPr>
        <p:spPr>
          <a:xfrm>
            <a:off x="1592385" y="2482307"/>
            <a:ext cx="180909" cy="34350"/>
          </a:xfrm>
          <a:prstGeom prst="roundRect">
            <a:avLst>
              <a:gd name="adj" fmla="val 50000"/>
            </a:avLst>
          </a:prstGeom>
          <a:solidFill>
            <a:srgbClr val="0E5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607" y="1809349"/>
            <a:ext cx="1828571" cy="1828571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675" y="2154341"/>
            <a:ext cx="1245515" cy="805483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134" y="2286540"/>
            <a:ext cx="1245515" cy="805483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9188" y="1617350"/>
            <a:ext cx="2213040" cy="2213040"/>
          </a:xfrm>
          <a:prstGeom prst="rect">
            <a:avLst/>
          </a:prstGeom>
        </p:spPr>
      </p:pic>
      <p:pic>
        <p:nvPicPr>
          <p:cNvPr id="47" name="Imagen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406" y="4247137"/>
            <a:ext cx="1983540" cy="1983540"/>
          </a:xfrm>
          <a:prstGeom prst="rect">
            <a:avLst/>
          </a:prstGeom>
        </p:spPr>
      </p:pic>
      <p:pic>
        <p:nvPicPr>
          <p:cNvPr id="48" name="Imagen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890" y="4324621"/>
            <a:ext cx="1828571" cy="1828571"/>
          </a:xfrm>
          <a:prstGeom prst="rect">
            <a:avLst/>
          </a:prstGeom>
        </p:spPr>
      </p:pic>
      <p:pic>
        <p:nvPicPr>
          <p:cNvPr id="49" name="Imagen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9141" y="4761538"/>
            <a:ext cx="1370067" cy="88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3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449906" y="213906"/>
            <a:ext cx="4194000" cy="419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709" y="559709"/>
            <a:ext cx="3502395" cy="3502395"/>
          </a:xfrm>
          <a:prstGeom prst="rect">
            <a:avLst/>
          </a:prstGeom>
        </p:spPr>
      </p:pic>
      <p:sp>
        <p:nvSpPr>
          <p:cNvPr id="4" name="Rectángulo redondeado 3"/>
          <p:cNvSpPr/>
          <p:nvPr/>
        </p:nvSpPr>
        <p:spPr>
          <a:xfrm>
            <a:off x="5592172" y="1538159"/>
            <a:ext cx="45719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5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16</Words>
  <Application>Microsoft Office PowerPoint</Application>
  <PresentationFormat>Panorámica</PresentationFormat>
  <Paragraphs>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Roboto Bold</vt:lpstr>
      <vt:lpstr>Segoe UI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CAE</dc:creator>
  <cp:lastModifiedBy>luis chavarria</cp:lastModifiedBy>
  <cp:revision>37</cp:revision>
  <dcterms:created xsi:type="dcterms:W3CDTF">2017-02-09T23:56:39Z</dcterms:created>
  <dcterms:modified xsi:type="dcterms:W3CDTF">2017-06-25T03:53:02Z</dcterms:modified>
</cp:coreProperties>
</file>