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5050"/>
    <a:srgbClr val="00FFCC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B6F1-5601-4D55-94CD-A7D4FA9EC703}" type="datetimeFigureOut">
              <a:rPr lang="es-MX" smtClean="0"/>
              <a:t>10/03/2017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344D-3BD2-450A-BC20-D648DF90F6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632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B6F1-5601-4D55-94CD-A7D4FA9EC703}" type="datetimeFigureOut">
              <a:rPr lang="es-MX" smtClean="0"/>
              <a:t>10/03/2017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344D-3BD2-450A-BC20-D648DF90F6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103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B6F1-5601-4D55-94CD-A7D4FA9EC703}" type="datetimeFigureOut">
              <a:rPr lang="es-MX" smtClean="0"/>
              <a:t>10/03/2017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344D-3BD2-450A-BC20-D648DF90F6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011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B6F1-5601-4D55-94CD-A7D4FA9EC703}" type="datetimeFigureOut">
              <a:rPr lang="es-MX" smtClean="0"/>
              <a:t>10/03/2017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344D-3BD2-450A-BC20-D648DF90F6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243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B6F1-5601-4D55-94CD-A7D4FA9EC703}" type="datetimeFigureOut">
              <a:rPr lang="es-MX" smtClean="0"/>
              <a:t>10/03/2017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344D-3BD2-450A-BC20-D648DF90F6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681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B6F1-5601-4D55-94CD-A7D4FA9EC703}" type="datetimeFigureOut">
              <a:rPr lang="es-MX" smtClean="0"/>
              <a:t>10/03/2017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344D-3BD2-450A-BC20-D648DF90F6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824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B6F1-5601-4D55-94CD-A7D4FA9EC703}" type="datetimeFigureOut">
              <a:rPr lang="es-MX" smtClean="0"/>
              <a:t>10/03/2017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344D-3BD2-450A-BC20-D648DF90F6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978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B6F1-5601-4D55-94CD-A7D4FA9EC703}" type="datetimeFigureOut">
              <a:rPr lang="es-MX" smtClean="0"/>
              <a:t>10/03/2017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344D-3BD2-450A-BC20-D648DF90F6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365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B6F1-5601-4D55-94CD-A7D4FA9EC703}" type="datetimeFigureOut">
              <a:rPr lang="es-MX" smtClean="0"/>
              <a:t>10/03/2017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344D-3BD2-450A-BC20-D648DF90F6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56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B6F1-5601-4D55-94CD-A7D4FA9EC703}" type="datetimeFigureOut">
              <a:rPr lang="es-MX" smtClean="0"/>
              <a:t>10/03/2017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344D-3BD2-450A-BC20-D648DF90F6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768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B6F1-5601-4D55-94CD-A7D4FA9EC703}" type="datetimeFigureOut">
              <a:rPr lang="es-MX" smtClean="0"/>
              <a:t>10/03/2017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344D-3BD2-450A-BC20-D648DF90F6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392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FB6F1-5601-4D55-94CD-A7D4FA9EC703}" type="datetimeFigureOut">
              <a:rPr lang="es-MX" smtClean="0"/>
              <a:t>10/03/2017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4344D-3BD2-450A-BC20-D648DF90F6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619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numberOfShade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86"/>
          <a:stretch/>
        </p:blipFill>
        <p:spPr>
          <a:xfrm>
            <a:off x="4134678" y="1533144"/>
            <a:ext cx="4887402" cy="3791712"/>
          </a:xfrm>
          <a:prstGeom prst="rect">
            <a:avLst/>
          </a:prstGeom>
          <a:gradFill>
            <a:gsLst>
              <a:gs pos="85841">
                <a:srgbClr val="0099FF">
                  <a:alpha val="68000"/>
                </a:srgbClr>
              </a:gs>
              <a:gs pos="8000">
                <a:srgbClr val="00FFCC">
                  <a:alpha val="52000"/>
                  <a:lumMod val="74000"/>
                  <a:lumOff val="26000"/>
                </a:srgbClr>
              </a:gs>
            </a:gsLst>
            <a:path path="circle">
              <a:fillToRect l="100000" t="100000"/>
            </a:path>
          </a:gradFill>
        </p:spPr>
      </p:pic>
      <p:sp>
        <p:nvSpPr>
          <p:cNvPr id="4" name="Rectángulo 3"/>
          <p:cNvSpPr/>
          <p:nvPr/>
        </p:nvSpPr>
        <p:spPr>
          <a:xfrm>
            <a:off x="4134678" y="1533144"/>
            <a:ext cx="4887402" cy="3791712"/>
          </a:xfrm>
          <a:prstGeom prst="rect">
            <a:avLst/>
          </a:prstGeom>
          <a:gradFill flip="none" rotWithShape="1">
            <a:gsLst>
              <a:gs pos="100000">
                <a:srgbClr val="0099FF"/>
              </a:gs>
              <a:gs pos="0">
                <a:srgbClr val="66FFFF">
                  <a:alpha val="4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7240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Virtual 7</dc:creator>
  <cp:lastModifiedBy>Virtual 7</cp:lastModifiedBy>
  <cp:revision>5</cp:revision>
  <dcterms:created xsi:type="dcterms:W3CDTF">2017-03-09T22:07:30Z</dcterms:created>
  <dcterms:modified xsi:type="dcterms:W3CDTF">2017-03-10T15:38:28Z</dcterms:modified>
</cp:coreProperties>
</file>