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918E"/>
    <a:srgbClr val="6D1A42"/>
    <a:srgbClr val="004FC4"/>
    <a:srgbClr val="0057D6"/>
    <a:srgbClr val="579B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36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9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8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12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34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26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12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4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84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08C1-BD52-42E0-8A5C-977A98B768A3}" type="datetimeFigureOut">
              <a:rPr lang="es-MX" smtClean="0"/>
              <a:t>07/10/2016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6333-DEA2-4728-982A-563B5B6A7C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3600894" y="1123461"/>
            <a:ext cx="4201645" cy="3811006"/>
          </a:xfrm>
          <a:prstGeom prst="roundRect">
            <a:avLst>
              <a:gd name="adj" fmla="val 614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3600894" y="548002"/>
            <a:ext cx="4201645" cy="4201645"/>
          </a:xfrm>
          <a:prstGeom prst="roundRect">
            <a:avLst>
              <a:gd name="adj" fmla="val 6598"/>
            </a:avLst>
          </a:prstGeom>
          <a:solidFill>
            <a:srgbClr val="009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91" y="831396"/>
            <a:ext cx="3673646" cy="36736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93" y="828712"/>
            <a:ext cx="3673645" cy="36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60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chavarria</dc:creator>
  <cp:lastModifiedBy>Usuario CAE</cp:lastModifiedBy>
  <cp:revision>6</cp:revision>
  <dcterms:created xsi:type="dcterms:W3CDTF">2016-09-30T03:43:27Z</dcterms:created>
  <dcterms:modified xsi:type="dcterms:W3CDTF">2016-10-07T14:57:01Z</dcterms:modified>
</cp:coreProperties>
</file>