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A48"/>
    <a:srgbClr val="0B7B53"/>
    <a:srgbClr val="0D8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1FCA4-A131-F229-08AD-5C1F2BC61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99C85C-6112-106F-3620-CECB3A9EC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43B3A3-5CD5-D893-7DE8-32B72F72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9724-EBA2-4B43-8778-216CA5E843BF}" type="datetimeFigureOut">
              <a:rPr lang="es-MX" smtClean="0"/>
              <a:t>31/07/2023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712442-9241-1EE5-66B1-6F826E42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0C3EE5-8B24-DB56-493E-2A79BC07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F618-6D92-4C4C-9CF3-7E17B325B5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652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CE455-EA6F-94EE-A737-9C6D8206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3BD478-22CB-325C-4870-70BA7D5E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D9A3B4-9FE0-6C37-36A4-5431D27F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9724-EBA2-4B43-8778-216CA5E843BF}" type="datetimeFigureOut">
              <a:rPr lang="es-MX" smtClean="0"/>
              <a:t>31/07/2023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E8E7F4-3AC1-9318-D2C2-91779128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EAB86A-C73D-8E6B-E551-D33A2930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F618-6D92-4C4C-9CF3-7E17B325B5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593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CA36DD-09A1-ED92-89DB-2B7D308D3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91CBCB-6D5C-8EFD-BFF7-4A50BE50D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0BF9C-3922-C0B4-0170-3C535216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9724-EBA2-4B43-8778-216CA5E843BF}" type="datetimeFigureOut">
              <a:rPr lang="es-MX" smtClean="0"/>
              <a:t>31/07/2023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982F33-232F-FB35-2C37-DD0427C3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25AD5C-093B-94A6-1366-FEF67A5D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F618-6D92-4C4C-9CF3-7E17B325B5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040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650FC-E4A3-A04E-6FFE-F2B75434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5830F8-058A-926D-5E12-976DD03D5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4AD7C0-821E-2A43-438A-145C5358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9724-EBA2-4B43-8778-216CA5E843BF}" type="datetimeFigureOut">
              <a:rPr lang="es-MX" smtClean="0"/>
              <a:t>31/07/2023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86F83-A7AD-2953-7B83-AD4B2D15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571299-2DB4-9E9A-405B-2F05EE58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F618-6D92-4C4C-9CF3-7E17B325B5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667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4F315-8590-0F7E-BF9B-3D180E64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E03A5C-A7BE-967C-9D6E-8AD6C2E92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81D395-BA55-4ECC-5DA3-D66D347F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9724-EBA2-4B43-8778-216CA5E843BF}" type="datetimeFigureOut">
              <a:rPr lang="es-MX" smtClean="0"/>
              <a:t>31/07/2023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89BB35-D3F9-AD2D-6ABE-51464E3A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BA5028-5A99-9C5A-2597-E5A6016F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F618-6D92-4C4C-9CF3-7E17B325B5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352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46761-0A3C-562F-1A64-75813E66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3E2F1-21E0-1808-B512-9F0C0B37D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F12CC5-24C4-6FB2-4CDD-9DC637276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01DD74-2868-6F72-9A21-1FDE9EAB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9724-EBA2-4B43-8778-216CA5E843BF}" type="datetimeFigureOut">
              <a:rPr lang="es-MX" smtClean="0"/>
              <a:t>31/07/2023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3830AE-50CD-1D2A-C124-A8617E11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8F275F-0EE7-B94D-5A80-72B83257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F618-6D92-4C4C-9CF3-7E17B325B5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140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CB33A-D627-5697-13F5-2A98CEAA3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0D7CFF-E889-CABB-9230-3465BF670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0A62D7-7FE0-B416-916D-D26424EF4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9727FB-9C80-E6EB-FF5F-3D4A78DC6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5A9FC9-287C-9E71-0325-ACC0474B6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F895D2-B48E-2B49-0B98-12997AA2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9724-EBA2-4B43-8778-216CA5E843BF}" type="datetimeFigureOut">
              <a:rPr lang="es-MX" smtClean="0"/>
              <a:t>31/07/2023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104F44-E26F-FB48-A0EC-4C1C0B9C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57E2E3-0BC8-0AEB-794D-4A8D00CC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F618-6D92-4C4C-9CF3-7E17B325B5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42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E17CF-FA61-DFE4-8FBD-66DD7CF3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37C088-4858-3CCE-87CE-CFB82ECC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9724-EBA2-4B43-8778-216CA5E843BF}" type="datetimeFigureOut">
              <a:rPr lang="es-MX" smtClean="0"/>
              <a:t>31/07/2023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756566-320E-497C-96D4-5F52F425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49A1F9A-9B78-82E3-FBCE-7DD0A57E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F618-6D92-4C4C-9CF3-7E17B325B5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89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3A8ABE-3F4F-76FA-84FF-8AFB0663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9724-EBA2-4B43-8778-216CA5E843BF}" type="datetimeFigureOut">
              <a:rPr lang="es-MX" smtClean="0"/>
              <a:t>31/07/2023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C860FB-9B23-B475-F81D-3577F4D2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BAD254-D93C-6BDE-DFFE-27BDDF92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F618-6D92-4C4C-9CF3-7E17B325B5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335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7F4C2-55B5-7D39-A28D-60CEA322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73482E-4373-0725-EAFB-D4A07DD07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20A7AA-E982-05CC-A5DF-13953B38E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C92596-328C-C1BF-A6F7-C0A69AD2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9724-EBA2-4B43-8778-216CA5E843BF}" type="datetimeFigureOut">
              <a:rPr lang="es-MX" smtClean="0"/>
              <a:t>31/07/2023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CECC4A-5A33-89FC-6882-84A40D44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38AB94-B3A4-10C6-28ED-AC3976ED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F618-6D92-4C4C-9CF3-7E17B325B5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8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68A69-52A6-33D3-99EC-37CF3D86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7006F00-E688-7B58-BD50-3AEEF7BF4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5AE9F2-1AF0-FF56-566C-873B95FED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A3846C-9973-8DA3-4EDE-9B6D4E5B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9724-EBA2-4B43-8778-216CA5E843BF}" type="datetimeFigureOut">
              <a:rPr lang="es-MX" smtClean="0"/>
              <a:t>31/07/2023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567937-C4E7-FF06-1EEE-CF7F1981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DD1E8C-7900-F11F-FA54-35A54FC9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F618-6D92-4C4C-9CF3-7E17B325B5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327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E8B7F9-F4E7-98D5-3717-9EE7FC98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4FCF04-1F3B-EDD9-6DA6-BF4CF2421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FE837A-2B09-16FA-6C88-90AA6831C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9724-EBA2-4B43-8778-216CA5E843BF}" type="datetimeFigureOut">
              <a:rPr lang="es-MX" smtClean="0"/>
              <a:t>31/07/2023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C119AD-DDA0-9ED7-776A-276148898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F5BFF7-D4FE-D16A-06B5-0BC9FC7F0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1F618-6D92-4C4C-9CF3-7E17B325B5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909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64AD2952-D761-E97C-1222-71416B83CD14}"/>
              </a:ext>
            </a:extLst>
          </p:cNvPr>
          <p:cNvSpPr/>
          <p:nvPr/>
        </p:nvSpPr>
        <p:spPr>
          <a:xfrm>
            <a:off x="0" y="2392390"/>
            <a:ext cx="12192000" cy="2889849"/>
          </a:xfrm>
          <a:prstGeom prst="rect">
            <a:avLst/>
          </a:prstGeom>
          <a:solidFill>
            <a:srgbClr val="0A6A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BAB38DE-5D97-8BA6-AF56-DBFDE4C03C77}"/>
              </a:ext>
            </a:extLst>
          </p:cNvPr>
          <p:cNvSpPr/>
          <p:nvPr/>
        </p:nvSpPr>
        <p:spPr>
          <a:xfrm>
            <a:off x="0" y="3180270"/>
            <a:ext cx="12192000" cy="2889849"/>
          </a:xfrm>
          <a:prstGeom prst="rect">
            <a:avLst/>
          </a:prstGeom>
          <a:solidFill>
            <a:srgbClr val="0B7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1323F7D-6B0D-C4D3-802C-137F77EF3F4D}"/>
              </a:ext>
            </a:extLst>
          </p:cNvPr>
          <p:cNvSpPr/>
          <p:nvPr/>
        </p:nvSpPr>
        <p:spPr>
          <a:xfrm>
            <a:off x="0" y="3968150"/>
            <a:ext cx="12192000" cy="2889849"/>
          </a:xfrm>
          <a:prstGeom prst="rect">
            <a:avLst/>
          </a:prstGeom>
          <a:solidFill>
            <a:srgbClr val="0D8F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C0B812-DAFE-CD65-0F84-103D3AC60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17" y="998757"/>
            <a:ext cx="10613366" cy="4698989"/>
          </a:xfrm>
          <a:prstGeom prst="roundRect">
            <a:avLst>
              <a:gd name="adj" fmla="val 2348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2717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DevUser</dc:creator>
  <cp:lastModifiedBy>DevUser</cp:lastModifiedBy>
  <cp:revision>1</cp:revision>
  <dcterms:created xsi:type="dcterms:W3CDTF">2023-07-31T23:38:17Z</dcterms:created>
  <dcterms:modified xsi:type="dcterms:W3CDTF">2023-08-01T00:45:21Z</dcterms:modified>
</cp:coreProperties>
</file>