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e3e55eb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e3e55eb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e3e55eb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e3e55eb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e3e55eb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e3e55eb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e3e55eb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e3e55eb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e3e55eb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e3e55eb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3e55eb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3e55eb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3e55eb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3e55eb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26550"/>
            <a:ext cx="8520600" cy="426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</a:rPr>
              <a:t>TEMA:</a:t>
            </a:r>
            <a:r>
              <a:rPr lang="es-419" sz="1800">
                <a:solidFill>
                  <a:schemeClr val="dk1"/>
                </a:solidFill>
              </a:rPr>
              <a:t> “</a:t>
            </a:r>
            <a:r>
              <a:rPr lang="es-419" sz="1800">
                <a:solidFill>
                  <a:schemeClr val="dk1"/>
                </a:solidFill>
              </a:rPr>
              <a:t>Propuesta de proyecto</a:t>
            </a:r>
            <a:r>
              <a:rPr lang="es-419" sz="1800">
                <a:solidFill>
                  <a:schemeClr val="dk1"/>
                </a:solidFill>
              </a:rPr>
              <a:t>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</a:rPr>
              <a:t>OBJETIVO DE LA ACTIVIDAD:</a:t>
            </a:r>
            <a:r>
              <a:rPr lang="es-419" sz="1800">
                <a:solidFill>
                  <a:schemeClr val="dk1"/>
                </a:solidFill>
              </a:rPr>
              <a:t> Realizar la propuesta del proyecto final.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</a:rPr>
              <a:t>CARRERA:</a:t>
            </a:r>
            <a:r>
              <a:rPr lang="es-419" sz="1800">
                <a:solidFill>
                  <a:schemeClr val="dk1"/>
                </a:solidFill>
              </a:rPr>
              <a:t> Ingeniería Sistemas Computacionales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</a:rPr>
              <a:t>MATERIA:</a:t>
            </a:r>
            <a:r>
              <a:rPr lang="es-419" sz="1800">
                <a:solidFill>
                  <a:schemeClr val="dk1"/>
                </a:solidFill>
              </a:rPr>
              <a:t> Taller de base de datos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</a:rPr>
              <a:t>DOCENTE:</a:t>
            </a:r>
            <a:r>
              <a:rPr lang="es-419" sz="1800">
                <a:solidFill>
                  <a:schemeClr val="dk1"/>
                </a:solidFill>
              </a:rPr>
              <a:t> Edgar Omar Bañuelos Lozoya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</a:rPr>
              <a:t>ALUMNO: </a:t>
            </a:r>
            <a:r>
              <a:rPr lang="es-419" sz="1800">
                <a:solidFill>
                  <a:schemeClr val="dk1"/>
                </a:solidFill>
              </a:rPr>
              <a:t>Luis Enrique Gallardo Ramírez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Gestor de Biblioteca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La base de datos estará enfocada en la gestión y manejo de la </a:t>
            </a:r>
            <a:r>
              <a:rPr b="1" lang="es-419"/>
              <a:t>administración</a:t>
            </a:r>
            <a:r>
              <a:rPr b="1" lang="es-419"/>
              <a:t> de una biblioteca donde encontraremos la información requerida y será administrada </a:t>
            </a:r>
            <a:r>
              <a:rPr b="1" lang="es-419"/>
              <a:t>fácilmente</a:t>
            </a:r>
            <a:r>
              <a:rPr b="1" lang="es-419"/>
              <a:t> y de una manera mas ordenada en lugar de las anticuadas técnicas que se </a:t>
            </a:r>
            <a:r>
              <a:rPr b="1" lang="es-419"/>
              <a:t>manejan</a:t>
            </a:r>
            <a:r>
              <a:rPr b="1" lang="es-419"/>
              <a:t> normalmente.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-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la Base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6700"/>
            <a:ext cx="8520600" cy="485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Explicación sistemática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809750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rgbClr val="666666"/>
                </a:solidFill>
              </a:rPr>
              <a:t>1. Registro de Usuarios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Los usuarios podrán registrarse en el sistema proporcionando su nombre, apellido, correo electrónico y número de teléfono. Este registro les permitirá acceder a todas las funcionalidades de la biblioteca, como realizar préstamos, reservas y dejar comentarios sobre los libros.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6666"/>
                </a:solidFill>
              </a:rPr>
              <a:t>2. Búsqueda y Visualización de Libros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Los usuarios podrán buscar libros por título, autor, género o editorial. El sistema proporcionará una lista de libros coincidentes con la búsqueda y permitirá a los usuarios ver detalles específicos de cada libro, como el autor, la editorial, el año de publicación y la disponibilidad de copias en la biblioteca.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48725"/>
            <a:ext cx="8520600" cy="4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6666"/>
                </a:solidFill>
              </a:rPr>
              <a:t>3. Préstamo de Libros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Los usuarios podrán solicitar préstamos de libros disponibles en la biblioteca. Para ello, seleccionarán el libro deseado y </a:t>
            </a:r>
            <a:r>
              <a:rPr b="1" lang="es-419">
                <a:solidFill>
                  <a:schemeClr val="dk1"/>
                </a:solidFill>
              </a:rPr>
              <a:t>confirmará</a:t>
            </a:r>
            <a:r>
              <a:rPr b="1" lang="es-419">
                <a:solidFill>
                  <a:schemeClr val="dk1"/>
                </a:solidFill>
              </a:rPr>
              <a:t> la solicitud de préstamo. El sistema registrará la transacción, asignará un identificador único al préstamo y actualizará la cantidad disponible de copias del libro en la biblioteca. Se establecerá una fecha de devolución prevista para cada préstamo.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6666"/>
                </a:solidFill>
              </a:rPr>
              <a:t>4. Devolución de Libros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Una vez finalizado el período de préstamo, los usuarios podrán devolver los libros prestados. El sistema registrará la devolución, actualizará la cantidad disponible de copias del libro y calculará si hay multas pendientes para el usuario en caso de devolución tardía.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48725"/>
            <a:ext cx="8520600" cy="4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6666"/>
                </a:solidFill>
              </a:rPr>
              <a:t>5. Reserva de Libros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Si un libro está actualmente prestado, los usuarios podrán realizar una reserva para garantizar su disponibilidad en el futuro. El sistema registrará la reserva, asignará un identificador único y notificará al usuario cuando el libro esté disponible para su préstamo y realizar el pago correspondiente. Una vez que se haya realizado el pago, el sistema actualizará el estado de la multa y registrará la fecha de pago.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6666"/>
                </a:solidFill>
              </a:rPr>
              <a:t>6. Gestión de Multas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El sistema calculará automáticamente las multas por devoluciones tardías de libros y las registrará en la tabla de multas. Los usuarios podrán ver el monto de sus multas pendientes y realizar el pago correspondiente. Una vez que se haya realizado el pago, el sistema actualizará el estado de la multa y registrará la fecha de pago.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28075"/>
            <a:ext cx="8520600" cy="4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rgbClr val="666666"/>
                </a:solidFill>
              </a:rPr>
              <a:t>7. Comentarios sobre Libros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Los usuarios podrán dejar comentarios y reseñas sobre los libros que han leído. Estos comentarios se registran en la tabla de comentarios y estarán asociados al libro correspondiente. Otros usuarios podrán ver los comentarios y usarlos como referencia al buscar libros.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6666"/>
                </a:solidFill>
              </a:rPr>
              <a:t>8. Historial de Préstamos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El sistema mantendrá un historial completo de todos los préstamos realizados, incluidos los libros prestados, los usuarios involucrados y las fechas de préstamo y devolución. Esto proporcionará una visión general del uso de la biblioteca y permitirá a los administradores analizar los patrones de préstamo.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66100"/>
            <a:ext cx="8520600" cy="5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rgbClr val="666666"/>
                </a:solidFill>
              </a:rPr>
              <a:t>9. Administración de Libros, Usuarios y Otros Recursos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Los administradores tendrán acceso a funcionalidades adicionales para administrar la biblioteca, como agregar, editar o eliminar libros, usuarios, autores, editoriales, géneros y otros recursos relacionados. También podrán generar informes y estadísticas sobre el uso de la biblioteca.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rgbClr val="666666"/>
                </a:solidFill>
              </a:rPr>
              <a:t>10. Seguridad y Acceso Controlado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El sistema implementará medidas de seguridad para proteger la información de los usuarios y garantizar que solo las personas autorizadas tengan acceso a ciertas funcionalidades, como la administración de la biblioteca. Se utilizarán técnicas de autenticación y autorización para controlar el acceso a los datos y las acciones del sistema.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