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03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4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7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19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3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7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7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1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5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C368-2055-4549-B46C-4F2F9370F655}" type="datetimeFigureOut">
              <a:rPr lang="en-CA" smtClean="0"/>
              <a:t>2016-05-11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F1C6-E7C0-4439-B3EC-D9EAEBC18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2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9100"/>
            <a:ext cx="374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Services    Events    Contact us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47700" y="1066800"/>
            <a:ext cx="10871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message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6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9100"/>
            <a:ext cx="374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Services    Events    Contact us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47700" y="1066800"/>
            <a:ext cx="10871200" cy="518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 of services.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9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9100"/>
            <a:ext cx="374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Services    Events    Contact us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378200" y="1066800"/>
            <a:ext cx="4508500" cy="518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widget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1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19100"/>
            <a:ext cx="374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Services    Events    Contact us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33700" y="1625600"/>
            <a:ext cx="6096000" cy="3746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maps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3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Zambrano</dc:creator>
  <cp:lastModifiedBy>Zambrano</cp:lastModifiedBy>
  <cp:revision>2</cp:revision>
  <dcterms:created xsi:type="dcterms:W3CDTF">2016-05-11T15:29:16Z</dcterms:created>
  <dcterms:modified xsi:type="dcterms:W3CDTF">2016-05-11T15:32:41Z</dcterms:modified>
</cp:coreProperties>
</file>