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74"/>
  </p:normalViewPr>
  <p:slideViewPr>
    <p:cSldViewPr snapToGrid="0" snapToObjects="1">
      <p:cViewPr>
        <p:scale>
          <a:sx n="130" d="100"/>
          <a:sy n="130" d="100"/>
        </p:scale>
        <p:origin x="72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5BEEE-B312-854E-86AD-007840D2CFEC}" type="doc">
      <dgm:prSet loTypeId="urn:microsoft.com/office/officeart/2005/8/layout/lProcess3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_tradnl"/>
        </a:p>
      </dgm:t>
    </dgm:pt>
    <dgm:pt modelId="{85A83A24-C205-4E43-8BAA-4E46E4B36348}">
      <dgm:prSet phldrT="[Texto]" custT="1"/>
      <dgm:spPr/>
      <dgm:t>
        <a:bodyPr/>
        <a:lstStyle/>
        <a:p>
          <a:r>
            <a:rPr lang="es-ES_tradnl" sz="1600" dirty="0" smtClean="0"/>
            <a:t>6</a:t>
          </a:r>
          <a:r>
            <a:rPr lang="es-ES_tradnl" sz="1600" baseline="0" dirty="0" smtClean="0"/>
            <a:t> meses</a:t>
          </a:r>
          <a:endParaRPr lang="es-ES_tradnl" sz="1600" dirty="0"/>
        </a:p>
      </dgm:t>
    </dgm:pt>
    <dgm:pt modelId="{5E0E50D0-3004-8241-9A8D-BCA8EDF5CB47}" type="parTrans" cxnId="{3DE06147-BDAF-8940-A518-4AA9C70ADD48}">
      <dgm:prSet/>
      <dgm:spPr/>
      <dgm:t>
        <a:bodyPr/>
        <a:lstStyle/>
        <a:p>
          <a:endParaRPr lang="es-ES_tradnl"/>
        </a:p>
      </dgm:t>
    </dgm:pt>
    <dgm:pt modelId="{8AB169D9-9B82-7943-83AB-7E609AE061FA}" type="sibTrans" cxnId="{3DE06147-BDAF-8940-A518-4AA9C70ADD48}">
      <dgm:prSet/>
      <dgm:spPr/>
      <dgm:t>
        <a:bodyPr/>
        <a:lstStyle/>
        <a:p>
          <a:endParaRPr lang="es-ES_tradnl"/>
        </a:p>
      </dgm:t>
    </dgm:pt>
    <dgm:pt modelId="{94769722-3B0E-7743-9C0F-98697CAFB32D}">
      <dgm:prSet phldrT="[Texto]" custT="1"/>
      <dgm:spPr/>
      <dgm:t>
        <a:bodyPr/>
        <a:lstStyle/>
        <a:p>
          <a:r>
            <a:rPr lang="es-ES_tradnl" sz="600" dirty="0" smtClean="0"/>
            <a:t>Casa</a:t>
          </a:r>
          <a:r>
            <a:rPr lang="es-ES_tradnl" sz="600" baseline="0" dirty="0" smtClean="0"/>
            <a:t> completamente amueblada.</a:t>
          </a:r>
          <a:endParaRPr lang="es-ES_tradnl" sz="600" dirty="0"/>
        </a:p>
      </dgm:t>
    </dgm:pt>
    <dgm:pt modelId="{FE62A831-5CEE-E342-8D64-2B0F5FB37C99}" type="parTrans" cxnId="{B306E12C-6981-0C4D-95EE-372B3A4267EE}">
      <dgm:prSet/>
      <dgm:spPr/>
      <dgm:t>
        <a:bodyPr/>
        <a:lstStyle/>
        <a:p>
          <a:endParaRPr lang="es-ES_tradnl"/>
        </a:p>
      </dgm:t>
    </dgm:pt>
    <dgm:pt modelId="{88C1C043-6ED8-E546-8F5F-EC3A6F03B915}" type="sibTrans" cxnId="{B306E12C-6981-0C4D-95EE-372B3A4267EE}">
      <dgm:prSet/>
      <dgm:spPr/>
      <dgm:t>
        <a:bodyPr/>
        <a:lstStyle/>
        <a:p>
          <a:endParaRPr lang="es-ES_tradnl"/>
        </a:p>
      </dgm:t>
    </dgm:pt>
    <dgm:pt modelId="{7EB00971-2944-7342-AD9E-6BAA2F5581AB}">
      <dgm:prSet phldrT="[Texto]" custT="1"/>
      <dgm:spPr/>
      <dgm:t>
        <a:bodyPr/>
        <a:lstStyle/>
        <a:p>
          <a:r>
            <a:rPr lang="es-ES_tradnl" sz="600" dirty="0" smtClean="0"/>
            <a:t>Vivir</a:t>
          </a:r>
          <a:r>
            <a:rPr lang="es-ES_tradnl" sz="600" baseline="0" dirty="0" smtClean="0"/>
            <a:t> en la otra casa</a:t>
          </a:r>
          <a:endParaRPr lang="es-ES_tradnl" sz="600" dirty="0"/>
        </a:p>
      </dgm:t>
    </dgm:pt>
    <dgm:pt modelId="{4465AA58-7B7E-1942-95A2-5768E9C79918}" type="parTrans" cxnId="{95BD7D4E-1403-344E-B6C0-09B0C8C2FBFE}">
      <dgm:prSet/>
      <dgm:spPr/>
      <dgm:t>
        <a:bodyPr/>
        <a:lstStyle/>
        <a:p>
          <a:endParaRPr lang="es-ES_tradnl"/>
        </a:p>
      </dgm:t>
    </dgm:pt>
    <dgm:pt modelId="{416D9602-A7E0-9742-BABC-BCDBF94531D0}" type="sibTrans" cxnId="{95BD7D4E-1403-344E-B6C0-09B0C8C2FBFE}">
      <dgm:prSet/>
      <dgm:spPr/>
      <dgm:t>
        <a:bodyPr/>
        <a:lstStyle/>
        <a:p>
          <a:endParaRPr lang="es-ES_tradnl"/>
        </a:p>
      </dgm:t>
    </dgm:pt>
    <dgm:pt modelId="{0B0E727A-884D-E042-83ED-0FD5831A3898}">
      <dgm:prSet phldrT="[Texto]" phldr="1"/>
      <dgm:spPr/>
      <dgm:t>
        <a:bodyPr/>
        <a:lstStyle/>
        <a:p>
          <a:endParaRPr lang="es-ES_tradnl"/>
        </a:p>
      </dgm:t>
    </dgm:pt>
    <dgm:pt modelId="{A88F1E8D-FD9D-B847-891E-CE5D5A93753F}" type="parTrans" cxnId="{4ABD6236-2E49-D746-9E00-732367E85496}">
      <dgm:prSet/>
      <dgm:spPr/>
      <dgm:t>
        <a:bodyPr/>
        <a:lstStyle/>
        <a:p>
          <a:endParaRPr lang="es-ES_tradnl"/>
        </a:p>
      </dgm:t>
    </dgm:pt>
    <dgm:pt modelId="{F243ECBC-5F38-E24F-8EBE-8913F7B91FEF}" type="sibTrans" cxnId="{4ABD6236-2E49-D746-9E00-732367E85496}">
      <dgm:prSet/>
      <dgm:spPr/>
      <dgm:t>
        <a:bodyPr/>
        <a:lstStyle/>
        <a:p>
          <a:endParaRPr lang="es-ES_tradnl"/>
        </a:p>
      </dgm:t>
    </dgm:pt>
    <dgm:pt modelId="{DB725CEA-3476-C446-8F15-E7219680135D}">
      <dgm:prSet phldrT="[Texto]" phldr="1"/>
      <dgm:spPr/>
      <dgm:t>
        <a:bodyPr/>
        <a:lstStyle/>
        <a:p>
          <a:endParaRPr lang="es-ES_tradnl"/>
        </a:p>
      </dgm:t>
    </dgm:pt>
    <dgm:pt modelId="{695E2D4C-BFDA-5740-A971-10317FEBD24B}" type="parTrans" cxnId="{8AEBDF81-1000-2E42-9ADA-61BC161015C0}">
      <dgm:prSet/>
      <dgm:spPr/>
      <dgm:t>
        <a:bodyPr/>
        <a:lstStyle/>
        <a:p>
          <a:endParaRPr lang="es-ES_tradnl"/>
        </a:p>
      </dgm:t>
    </dgm:pt>
    <dgm:pt modelId="{0413B048-EC18-5A48-9B7A-26A6C7013617}" type="sibTrans" cxnId="{8AEBDF81-1000-2E42-9ADA-61BC161015C0}">
      <dgm:prSet/>
      <dgm:spPr/>
      <dgm:t>
        <a:bodyPr/>
        <a:lstStyle/>
        <a:p>
          <a:endParaRPr lang="es-ES_tradnl"/>
        </a:p>
      </dgm:t>
    </dgm:pt>
    <dgm:pt modelId="{8D6E6DA5-1337-7E48-ADAD-80B523B62D38}">
      <dgm:prSet phldrT="[Texto]" phldr="1"/>
      <dgm:spPr/>
      <dgm:t>
        <a:bodyPr/>
        <a:lstStyle/>
        <a:p>
          <a:endParaRPr lang="es-ES_tradnl"/>
        </a:p>
      </dgm:t>
    </dgm:pt>
    <dgm:pt modelId="{C4D55D2E-33DE-D740-8ED6-49B6F27A5494}" type="parTrans" cxnId="{FA43E8CD-DA7E-2644-981C-63ECC0E0FE92}">
      <dgm:prSet/>
      <dgm:spPr/>
      <dgm:t>
        <a:bodyPr/>
        <a:lstStyle/>
        <a:p>
          <a:endParaRPr lang="es-ES_tradnl"/>
        </a:p>
      </dgm:t>
    </dgm:pt>
    <dgm:pt modelId="{BC615391-C994-2A4C-B9A1-46C014D59A30}" type="sibTrans" cxnId="{FA43E8CD-DA7E-2644-981C-63ECC0E0FE92}">
      <dgm:prSet/>
      <dgm:spPr/>
      <dgm:t>
        <a:bodyPr/>
        <a:lstStyle/>
        <a:p>
          <a:endParaRPr lang="es-ES_tradnl"/>
        </a:p>
      </dgm:t>
    </dgm:pt>
    <dgm:pt modelId="{227E81A3-58D5-834D-AB98-4D3D19BE6762}">
      <dgm:prSet phldrT="[Texto]" phldr="1"/>
      <dgm:spPr/>
      <dgm:t>
        <a:bodyPr/>
        <a:lstStyle/>
        <a:p>
          <a:endParaRPr lang="es-ES_tradnl" dirty="0"/>
        </a:p>
      </dgm:t>
    </dgm:pt>
    <dgm:pt modelId="{A73B2CB4-B371-E240-BDF3-9E8796E27676}" type="parTrans" cxnId="{F836C893-B6D5-864F-A205-5600D6F7D522}">
      <dgm:prSet/>
      <dgm:spPr/>
      <dgm:t>
        <a:bodyPr/>
        <a:lstStyle/>
        <a:p>
          <a:endParaRPr lang="es-ES_tradnl"/>
        </a:p>
      </dgm:t>
    </dgm:pt>
    <dgm:pt modelId="{CDC5E7A3-9DC8-B94C-A7FB-BEC99647AE34}" type="sibTrans" cxnId="{F836C893-B6D5-864F-A205-5600D6F7D522}">
      <dgm:prSet/>
      <dgm:spPr/>
      <dgm:t>
        <a:bodyPr/>
        <a:lstStyle/>
        <a:p>
          <a:endParaRPr lang="es-ES_tradnl"/>
        </a:p>
      </dgm:t>
    </dgm:pt>
    <dgm:pt modelId="{FDFCFB5D-FA91-1547-94EA-B742245D9469}">
      <dgm:prSet phldrT="[Texto]" phldr="1"/>
      <dgm:spPr/>
      <dgm:t>
        <a:bodyPr/>
        <a:lstStyle/>
        <a:p>
          <a:endParaRPr lang="es-ES_tradnl"/>
        </a:p>
      </dgm:t>
    </dgm:pt>
    <dgm:pt modelId="{6F94D28E-7462-C64A-B4E3-7121F500C2E3}" type="parTrans" cxnId="{53754883-F372-794F-B830-96A4A26D34FB}">
      <dgm:prSet/>
      <dgm:spPr/>
      <dgm:t>
        <a:bodyPr/>
        <a:lstStyle/>
        <a:p>
          <a:endParaRPr lang="es-ES_tradnl"/>
        </a:p>
      </dgm:t>
    </dgm:pt>
    <dgm:pt modelId="{66AB83C0-398C-EB4E-B29C-86AA0128AEC9}" type="sibTrans" cxnId="{53754883-F372-794F-B830-96A4A26D34FB}">
      <dgm:prSet/>
      <dgm:spPr/>
      <dgm:t>
        <a:bodyPr/>
        <a:lstStyle/>
        <a:p>
          <a:endParaRPr lang="es-ES_tradnl"/>
        </a:p>
      </dgm:t>
    </dgm:pt>
    <dgm:pt modelId="{E186624D-C709-BD4D-917D-5E4E39476FA7}">
      <dgm:prSet phldrT="[Texto]" phldr="1"/>
      <dgm:spPr/>
      <dgm:t>
        <a:bodyPr/>
        <a:lstStyle/>
        <a:p>
          <a:endParaRPr lang="es-ES_tradnl"/>
        </a:p>
      </dgm:t>
    </dgm:pt>
    <dgm:pt modelId="{D0708F92-A450-8C44-AF3A-200637859EC4}" type="parTrans" cxnId="{182BB16B-928F-2543-966C-3A9E6D9E2994}">
      <dgm:prSet/>
      <dgm:spPr/>
      <dgm:t>
        <a:bodyPr/>
        <a:lstStyle/>
        <a:p>
          <a:endParaRPr lang="es-ES_tradnl"/>
        </a:p>
      </dgm:t>
    </dgm:pt>
    <dgm:pt modelId="{8B2CDC8B-F77F-4841-B4CC-30EC5C36509A}" type="sibTrans" cxnId="{182BB16B-928F-2543-966C-3A9E6D9E2994}">
      <dgm:prSet/>
      <dgm:spPr/>
      <dgm:t>
        <a:bodyPr/>
        <a:lstStyle/>
        <a:p>
          <a:endParaRPr lang="es-ES_tradnl"/>
        </a:p>
      </dgm:t>
    </dgm:pt>
    <dgm:pt modelId="{8352B366-BC1B-824A-8920-FDF9E1F30580}">
      <dgm:prSet/>
      <dgm:spPr/>
      <dgm:t>
        <a:bodyPr/>
        <a:lstStyle/>
        <a:p>
          <a:endParaRPr lang="es-ES_tradnl"/>
        </a:p>
      </dgm:t>
    </dgm:pt>
    <dgm:pt modelId="{2AC9A3FE-74DE-EA4F-86A3-A50EF176CEEC}" type="parTrans" cxnId="{626AA5C2-931A-CB45-819F-A9281994A28A}">
      <dgm:prSet/>
      <dgm:spPr/>
      <dgm:t>
        <a:bodyPr/>
        <a:lstStyle/>
        <a:p>
          <a:endParaRPr lang="es-ES_tradnl"/>
        </a:p>
      </dgm:t>
    </dgm:pt>
    <dgm:pt modelId="{4218FBBF-B4AF-A143-A324-7D501E8E60BB}" type="sibTrans" cxnId="{626AA5C2-931A-CB45-819F-A9281994A28A}">
      <dgm:prSet/>
      <dgm:spPr/>
      <dgm:t>
        <a:bodyPr/>
        <a:lstStyle/>
        <a:p>
          <a:endParaRPr lang="es-ES_tradnl"/>
        </a:p>
      </dgm:t>
    </dgm:pt>
    <dgm:pt modelId="{BBE67CB3-CD82-8240-A3D5-315CFDF76055}">
      <dgm:prSet custT="1"/>
      <dgm:spPr/>
      <dgm:t>
        <a:bodyPr/>
        <a:lstStyle/>
        <a:p>
          <a:r>
            <a:rPr lang="es-ES_tradnl" sz="1600" dirty="0" smtClean="0"/>
            <a:t>2 años</a:t>
          </a:r>
          <a:endParaRPr lang="es-ES_tradnl" sz="1600" dirty="0"/>
        </a:p>
      </dgm:t>
    </dgm:pt>
    <dgm:pt modelId="{22668F25-1DAA-CD4E-AC07-62C4E80FB512}" type="parTrans" cxnId="{A71FB306-DD88-5B47-B7EA-1CA09313C1A1}">
      <dgm:prSet/>
      <dgm:spPr/>
      <dgm:t>
        <a:bodyPr/>
        <a:lstStyle/>
        <a:p>
          <a:endParaRPr lang="es-ES_tradnl"/>
        </a:p>
      </dgm:t>
    </dgm:pt>
    <dgm:pt modelId="{5A8AC6D2-E536-C140-BE38-ACD19072CD3E}" type="sibTrans" cxnId="{A71FB306-DD88-5B47-B7EA-1CA09313C1A1}">
      <dgm:prSet/>
      <dgm:spPr/>
      <dgm:t>
        <a:bodyPr/>
        <a:lstStyle/>
        <a:p>
          <a:endParaRPr lang="es-ES_tradnl"/>
        </a:p>
      </dgm:t>
    </dgm:pt>
    <dgm:pt modelId="{A14F01B4-F8A9-9843-84EF-B97A03E7BB66}">
      <dgm:prSet phldrT="[Texto]"/>
      <dgm:spPr/>
      <dgm:t>
        <a:bodyPr/>
        <a:lstStyle/>
        <a:p>
          <a:r>
            <a:rPr lang="es-ES_tradnl" dirty="0" smtClean="0"/>
            <a:t>Un</a:t>
          </a:r>
          <a:r>
            <a:rPr lang="es-ES_tradnl" baseline="0" dirty="0" smtClean="0"/>
            <a:t> semestre antes de terminar la universidad conseguir trabajo TC</a:t>
          </a:r>
          <a:endParaRPr lang="es-ES_tradnl" dirty="0"/>
        </a:p>
      </dgm:t>
    </dgm:pt>
    <dgm:pt modelId="{F0C566C1-BA21-9044-B2D5-A8763F93A692}" type="parTrans" cxnId="{5AE1E544-861D-7740-89A0-8D39799EB710}">
      <dgm:prSet/>
      <dgm:spPr/>
      <dgm:t>
        <a:bodyPr/>
        <a:lstStyle/>
        <a:p>
          <a:endParaRPr lang="es-ES_tradnl"/>
        </a:p>
      </dgm:t>
    </dgm:pt>
    <dgm:pt modelId="{8B7B429B-A778-3046-AAC1-6BE39C0D7399}" type="sibTrans" cxnId="{5AE1E544-861D-7740-89A0-8D39799EB710}">
      <dgm:prSet/>
      <dgm:spPr/>
      <dgm:t>
        <a:bodyPr/>
        <a:lstStyle/>
        <a:p>
          <a:endParaRPr lang="es-ES_tradnl"/>
        </a:p>
      </dgm:t>
    </dgm:pt>
    <dgm:pt modelId="{466971CD-2CF5-ED46-962D-F84E63CC1751}">
      <dgm:prSet phldrT="[Texto]"/>
      <dgm:spPr/>
      <dgm:t>
        <a:bodyPr/>
        <a:lstStyle/>
        <a:p>
          <a:r>
            <a:rPr lang="es-ES_tradnl" dirty="0" smtClean="0"/>
            <a:t>Aprender C#</a:t>
          </a:r>
          <a:r>
            <a:rPr lang="es-ES_tradnl" baseline="0" dirty="0" smtClean="0"/>
            <a:t> .NET</a:t>
          </a:r>
          <a:endParaRPr lang="es-ES_tradnl" dirty="0"/>
        </a:p>
      </dgm:t>
    </dgm:pt>
    <dgm:pt modelId="{18F0C326-83B6-5D4C-9EA2-11BC69D87EE5}" type="parTrans" cxnId="{6292700B-C110-F045-9570-BF29F5B98D42}">
      <dgm:prSet/>
      <dgm:spPr/>
      <dgm:t>
        <a:bodyPr/>
        <a:lstStyle/>
        <a:p>
          <a:endParaRPr lang="es-ES_tradnl"/>
        </a:p>
      </dgm:t>
    </dgm:pt>
    <dgm:pt modelId="{6AB928B7-E152-A048-AF97-28360D5BDDAE}" type="sibTrans" cxnId="{6292700B-C110-F045-9570-BF29F5B98D42}">
      <dgm:prSet/>
      <dgm:spPr/>
      <dgm:t>
        <a:bodyPr/>
        <a:lstStyle/>
        <a:p>
          <a:endParaRPr lang="es-ES_tradnl"/>
        </a:p>
      </dgm:t>
    </dgm:pt>
    <dgm:pt modelId="{CA6DB5B9-BD55-C84A-9E36-E9A8C7F8B923}">
      <dgm:prSet phldrT="[Texto]" phldr="1"/>
      <dgm:spPr/>
      <dgm:t>
        <a:bodyPr/>
        <a:lstStyle/>
        <a:p>
          <a:endParaRPr lang="es-ES_tradnl"/>
        </a:p>
      </dgm:t>
    </dgm:pt>
    <dgm:pt modelId="{AA7407A5-55F4-FD4E-A874-FE571BCAC95A}" type="parTrans" cxnId="{374FC207-3C4D-C348-A4DA-E1586970120F}">
      <dgm:prSet/>
      <dgm:spPr/>
      <dgm:t>
        <a:bodyPr/>
        <a:lstStyle/>
        <a:p>
          <a:endParaRPr lang="es-ES_tradnl"/>
        </a:p>
      </dgm:t>
    </dgm:pt>
    <dgm:pt modelId="{0D6722C1-4B45-8446-AD47-659C0A25A8E9}" type="sibTrans" cxnId="{374FC207-3C4D-C348-A4DA-E1586970120F}">
      <dgm:prSet/>
      <dgm:spPr/>
      <dgm:t>
        <a:bodyPr/>
        <a:lstStyle/>
        <a:p>
          <a:endParaRPr lang="es-ES_tradnl"/>
        </a:p>
      </dgm:t>
    </dgm:pt>
    <dgm:pt modelId="{F083EF01-9293-1D4D-9ED9-661B787E5338}">
      <dgm:prSet phldrT="[Texto]" phldr="1"/>
      <dgm:spPr/>
      <dgm:t>
        <a:bodyPr/>
        <a:lstStyle/>
        <a:p>
          <a:endParaRPr lang="es-ES_tradnl"/>
        </a:p>
      </dgm:t>
    </dgm:pt>
    <dgm:pt modelId="{7FA1C8F9-EE3C-564B-9D26-4FE9BDF0AF74}" type="parTrans" cxnId="{79F04B2E-3F1F-7B4D-B955-06CD37F8C277}">
      <dgm:prSet/>
      <dgm:spPr/>
      <dgm:t>
        <a:bodyPr/>
        <a:lstStyle/>
        <a:p>
          <a:endParaRPr lang="es-ES_tradnl"/>
        </a:p>
      </dgm:t>
    </dgm:pt>
    <dgm:pt modelId="{F4517A4B-8A6C-0043-8FF8-7E38F3795A8F}" type="sibTrans" cxnId="{79F04B2E-3F1F-7B4D-B955-06CD37F8C277}">
      <dgm:prSet/>
      <dgm:spPr/>
      <dgm:t>
        <a:bodyPr/>
        <a:lstStyle/>
        <a:p>
          <a:endParaRPr lang="es-ES_tradnl"/>
        </a:p>
      </dgm:t>
    </dgm:pt>
    <dgm:pt modelId="{DA4E2EB2-4734-2E4A-84AB-BA24A6BA2B02}">
      <dgm:prSet phldrT="[Texto]" custT="1"/>
      <dgm:spPr/>
      <dgm:t>
        <a:bodyPr/>
        <a:lstStyle/>
        <a:p>
          <a:r>
            <a:rPr lang="es-ES_tradnl" sz="600" dirty="0" smtClean="0"/>
            <a:t>Cosas para el bebe listas(ropa, cuna, carriola)</a:t>
          </a:r>
          <a:endParaRPr lang="es-ES_tradnl" sz="600" dirty="0"/>
        </a:p>
      </dgm:t>
    </dgm:pt>
    <dgm:pt modelId="{44570F83-9763-FB43-9491-969D91705C45}" type="parTrans" cxnId="{551C5749-522C-6A4C-95B1-E2982734C7C4}">
      <dgm:prSet/>
      <dgm:spPr/>
      <dgm:t>
        <a:bodyPr/>
        <a:lstStyle/>
        <a:p>
          <a:endParaRPr lang="es-ES_tradnl"/>
        </a:p>
      </dgm:t>
    </dgm:pt>
    <dgm:pt modelId="{3384279A-969B-424F-A8A7-2B07E7052540}" type="sibTrans" cxnId="{551C5749-522C-6A4C-95B1-E2982734C7C4}">
      <dgm:prSet/>
      <dgm:spPr/>
      <dgm:t>
        <a:bodyPr/>
        <a:lstStyle/>
        <a:p>
          <a:endParaRPr lang="es-ES_tradnl"/>
        </a:p>
      </dgm:t>
    </dgm:pt>
    <dgm:pt modelId="{A1897CDE-1E92-4C43-8E21-29710DDA003B}">
      <dgm:prSet phldrT="[Texto]" custT="1"/>
      <dgm:spPr/>
      <dgm:t>
        <a:bodyPr/>
        <a:lstStyle/>
        <a:p>
          <a:r>
            <a:rPr lang="es-ES_tradnl" sz="600" dirty="0" smtClean="0"/>
            <a:t>Sueldo</a:t>
          </a:r>
          <a:r>
            <a:rPr lang="es-ES_tradnl" sz="600" baseline="0" dirty="0" smtClean="0"/>
            <a:t> de 10 mil medio día</a:t>
          </a:r>
          <a:endParaRPr lang="es-ES_tradnl" sz="600" dirty="0"/>
        </a:p>
      </dgm:t>
    </dgm:pt>
    <dgm:pt modelId="{2D9BB0DF-C1FC-2B46-AF50-CA539115B381}" type="parTrans" cxnId="{0E2FFA54-EED2-3A42-A290-1B5A3435E52A}">
      <dgm:prSet/>
      <dgm:spPr/>
      <dgm:t>
        <a:bodyPr/>
        <a:lstStyle/>
        <a:p>
          <a:endParaRPr lang="es-ES_tradnl"/>
        </a:p>
      </dgm:t>
    </dgm:pt>
    <dgm:pt modelId="{2C9B599C-DC35-7A4F-8FB7-7C8047BEF2FA}" type="sibTrans" cxnId="{0E2FFA54-EED2-3A42-A290-1B5A3435E52A}">
      <dgm:prSet/>
      <dgm:spPr/>
      <dgm:t>
        <a:bodyPr/>
        <a:lstStyle/>
        <a:p>
          <a:endParaRPr lang="es-ES_tradnl"/>
        </a:p>
      </dgm:t>
    </dgm:pt>
    <dgm:pt modelId="{B5253052-A874-8F49-8737-00D93AC38F1B}">
      <dgm:prSet phldrT="[Texto]" custT="1"/>
      <dgm:spPr/>
      <dgm:t>
        <a:bodyPr/>
        <a:lstStyle/>
        <a:p>
          <a:r>
            <a:rPr lang="es-ES_tradnl" sz="600" dirty="0" smtClean="0"/>
            <a:t>Continuar</a:t>
          </a:r>
          <a:r>
            <a:rPr lang="es-ES_tradnl" sz="600" baseline="0" dirty="0" smtClean="0"/>
            <a:t> estudiando</a:t>
          </a:r>
          <a:endParaRPr lang="es-ES_tradnl" sz="600" dirty="0"/>
        </a:p>
      </dgm:t>
    </dgm:pt>
    <dgm:pt modelId="{E1A97DE4-839D-0345-A980-5FA347B0B53A}" type="parTrans" cxnId="{4392BC35-BB4E-9940-B5B3-61A955A8AB7D}">
      <dgm:prSet/>
      <dgm:spPr/>
      <dgm:t>
        <a:bodyPr/>
        <a:lstStyle/>
        <a:p>
          <a:endParaRPr lang="es-ES_tradnl"/>
        </a:p>
      </dgm:t>
    </dgm:pt>
    <dgm:pt modelId="{ED1FA4AB-E8B6-804A-89C8-ED7695E2EA81}" type="sibTrans" cxnId="{4392BC35-BB4E-9940-B5B3-61A955A8AB7D}">
      <dgm:prSet/>
      <dgm:spPr/>
      <dgm:t>
        <a:bodyPr/>
        <a:lstStyle/>
        <a:p>
          <a:endParaRPr lang="es-ES_tradnl"/>
        </a:p>
      </dgm:t>
    </dgm:pt>
    <dgm:pt modelId="{A4960D10-5579-B746-8802-489B571C5ECB}">
      <dgm:prSet phldrT="[Texto]" custT="1"/>
      <dgm:spPr/>
      <dgm:t>
        <a:bodyPr/>
        <a:lstStyle/>
        <a:p>
          <a:r>
            <a:rPr lang="es-ES_tradnl" sz="600" dirty="0" smtClean="0"/>
            <a:t>Tener</a:t>
          </a:r>
          <a:r>
            <a:rPr lang="es-ES_tradnl" sz="600" baseline="0" dirty="0" smtClean="0"/>
            <a:t> a mi bebe en brazos</a:t>
          </a:r>
          <a:endParaRPr lang="es-ES_tradnl" sz="600" dirty="0"/>
        </a:p>
      </dgm:t>
    </dgm:pt>
    <dgm:pt modelId="{0894A01B-1F0B-3740-BBEA-B6BE3D9C1369}" type="parTrans" cxnId="{C8FF3D08-6B98-2D4E-A115-0657A1DCD1EC}">
      <dgm:prSet/>
      <dgm:spPr/>
      <dgm:t>
        <a:bodyPr/>
        <a:lstStyle/>
        <a:p>
          <a:endParaRPr lang="es-ES_tradnl"/>
        </a:p>
      </dgm:t>
    </dgm:pt>
    <dgm:pt modelId="{D9F54A62-906C-6446-87C6-93FE99DB8B43}" type="sibTrans" cxnId="{C8FF3D08-6B98-2D4E-A115-0657A1DCD1EC}">
      <dgm:prSet/>
      <dgm:spPr/>
      <dgm:t>
        <a:bodyPr/>
        <a:lstStyle/>
        <a:p>
          <a:endParaRPr lang="es-ES_tradnl"/>
        </a:p>
      </dgm:t>
    </dgm:pt>
    <dgm:pt modelId="{EADFDA41-E796-9D4B-945B-552034EB796A}">
      <dgm:prSet phldrT="[Texto]" custT="1"/>
      <dgm:spPr/>
      <dgm:t>
        <a:bodyPr/>
        <a:lstStyle/>
        <a:p>
          <a:r>
            <a:rPr lang="es-ES_tradnl" sz="600" dirty="0" smtClean="0"/>
            <a:t>Carro</a:t>
          </a:r>
          <a:r>
            <a:rPr lang="es-ES_tradnl" sz="600" baseline="0" dirty="0" smtClean="0"/>
            <a:t> </a:t>
          </a:r>
          <a:endParaRPr lang="es-ES_tradnl" sz="600" dirty="0"/>
        </a:p>
      </dgm:t>
    </dgm:pt>
    <dgm:pt modelId="{8F935F85-59AE-2B41-8965-9B21C8361585}" type="parTrans" cxnId="{608E7206-F10C-B743-8B34-46178DB6B0ED}">
      <dgm:prSet/>
      <dgm:spPr/>
      <dgm:t>
        <a:bodyPr/>
        <a:lstStyle/>
        <a:p>
          <a:endParaRPr lang="es-ES_tradnl"/>
        </a:p>
      </dgm:t>
    </dgm:pt>
    <dgm:pt modelId="{C4C1A120-A8F1-E74C-8345-165C8F6CA25D}" type="sibTrans" cxnId="{608E7206-F10C-B743-8B34-46178DB6B0ED}">
      <dgm:prSet/>
      <dgm:spPr/>
      <dgm:t>
        <a:bodyPr/>
        <a:lstStyle/>
        <a:p>
          <a:endParaRPr lang="es-ES_tradnl"/>
        </a:p>
      </dgm:t>
    </dgm:pt>
    <dgm:pt modelId="{A36D79C9-2625-954F-8D04-B5CE2008C2B6}">
      <dgm:prSet phldrT="[Texto]"/>
      <dgm:spPr/>
      <dgm:t>
        <a:bodyPr/>
        <a:lstStyle/>
        <a:p>
          <a:r>
            <a:rPr lang="es-ES_tradnl" dirty="0" smtClean="0"/>
            <a:t>Sueldo</a:t>
          </a:r>
          <a:r>
            <a:rPr lang="es-ES_tradnl" baseline="0" dirty="0" smtClean="0"/>
            <a:t> 18 mil </a:t>
          </a:r>
          <a:endParaRPr lang="es-ES_tradnl" dirty="0"/>
        </a:p>
      </dgm:t>
    </dgm:pt>
    <dgm:pt modelId="{87C1C0AB-A81C-CC48-9B5A-C42334D48BED}" type="parTrans" cxnId="{8A4E68D4-25AD-9E40-ACEF-0775DFA4F06B}">
      <dgm:prSet/>
      <dgm:spPr/>
      <dgm:t>
        <a:bodyPr/>
        <a:lstStyle/>
        <a:p>
          <a:endParaRPr lang="es-ES_tradnl"/>
        </a:p>
      </dgm:t>
    </dgm:pt>
    <dgm:pt modelId="{8270AD01-B146-B349-B64F-E3002685B80C}" type="sibTrans" cxnId="{8A4E68D4-25AD-9E40-ACEF-0775DFA4F06B}">
      <dgm:prSet/>
      <dgm:spPr/>
      <dgm:t>
        <a:bodyPr/>
        <a:lstStyle/>
        <a:p>
          <a:endParaRPr lang="es-ES_tradnl"/>
        </a:p>
      </dgm:t>
    </dgm:pt>
    <dgm:pt modelId="{5E681DFD-81A2-C540-97A5-2E8F16783845}">
      <dgm:prSet phldrT="[Texto]"/>
      <dgm:spPr/>
      <dgm:t>
        <a:bodyPr/>
        <a:lstStyle/>
        <a:p>
          <a:r>
            <a:rPr lang="es-ES_tradnl" smtClean="0"/>
            <a:t>Terminar</a:t>
          </a:r>
          <a:r>
            <a:rPr lang="es-ES_tradnl" baseline="0" smtClean="0"/>
            <a:t> escuela</a:t>
          </a:r>
          <a:endParaRPr lang="es-ES_tradnl" dirty="0"/>
        </a:p>
      </dgm:t>
    </dgm:pt>
    <dgm:pt modelId="{EEE342EB-A8F8-7C4E-8480-9234C615A792}" type="parTrans" cxnId="{F6209C80-6B11-8049-8989-EC32936D430C}">
      <dgm:prSet/>
      <dgm:spPr/>
      <dgm:t>
        <a:bodyPr/>
        <a:lstStyle/>
        <a:p>
          <a:endParaRPr lang="es-ES_tradnl"/>
        </a:p>
      </dgm:t>
    </dgm:pt>
    <dgm:pt modelId="{314EC33F-8A8B-F64D-834D-7D53F997870B}" type="sibTrans" cxnId="{F6209C80-6B11-8049-8989-EC32936D430C}">
      <dgm:prSet/>
      <dgm:spPr/>
      <dgm:t>
        <a:bodyPr/>
        <a:lstStyle/>
        <a:p>
          <a:endParaRPr lang="es-ES_tradnl"/>
        </a:p>
      </dgm:t>
    </dgm:pt>
    <dgm:pt modelId="{8C038004-D81C-C741-810A-4CD4CDAD4454}">
      <dgm:prSet phldrT="[Texto]"/>
      <dgm:spPr/>
      <dgm:t>
        <a:bodyPr/>
        <a:lstStyle/>
        <a:p>
          <a:r>
            <a:rPr lang="es-ES_tradnl" dirty="0" smtClean="0"/>
            <a:t>Rentar</a:t>
          </a:r>
          <a:r>
            <a:rPr lang="es-ES_tradnl" baseline="0" dirty="0" smtClean="0"/>
            <a:t> o comprar casa </a:t>
          </a:r>
          <a:endParaRPr lang="es-ES_tradnl" dirty="0"/>
        </a:p>
      </dgm:t>
    </dgm:pt>
    <dgm:pt modelId="{5A652924-1A3D-D745-BF40-944B0C93460E}" type="parTrans" cxnId="{CD71530A-6703-BF4B-B0BA-127E14AC071F}">
      <dgm:prSet/>
      <dgm:spPr/>
      <dgm:t>
        <a:bodyPr/>
        <a:lstStyle/>
        <a:p>
          <a:endParaRPr lang="es-ES_tradnl"/>
        </a:p>
      </dgm:t>
    </dgm:pt>
    <dgm:pt modelId="{E11021CC-AF8D-B14F-B243-B191D28E358E}" type="sibTrans" cxnId="{CD71530A-6703-BF4B-B0BA-127E14AC071F}">
      <dgm:prSet/>
      <dgm:spPr/>
      <dgm:t>
        <a:bodyPr/>
        <a:lstStyle/>
        <a:p>
          <a:endParaRPr lang="es-ES_tradnl"/>
        </a:p>
      </dgm:t>
    </dgm:pt>
    <dgm:pt modelId="{99E1ABE5-0059-0145-A748-9F488A97D3C3}" type="pres">
      <dgm:prSet presAssocID="{2C75BEEE-B312-854E-86AD-007840D2CFE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57A9A5B9-56AA-194F-9427-C3E272BF848F}" type="pres">
      <dgm:prSet presAssocID="{85A83A24-C205-4E43-8BAA-4E46E4B36348}" presName="horFlow" presStyleCnt="0"/>
      <dgm:spPr/>
      <dgm:t>
        <a:bodyPr/>
        <a:lstStyle/>
        <a:p>
          <a:endParaRPr lang="es-ES_tradnl"/>
        </a:p>
      </dgm:t>
    </dgm:pt>
    <dgm:pt modelId="{0F85FC68-F1BF-9C4E-B305-43C64F679798}" type="pres">
      <dgm:prSet presAssocID="{85A83A24-C205-4E43-8BAA-4E46E4B36348}" presName="bigChev" presStyleLbl="node1" presStyleIdx="0" presStyleCnt="5" custScaleX="177156" custScaleY="177156"/>
      <dgm:spPr/>
      <dgm:t>
        <a:bodyPr/>
        <a:lstStyle/>
        <a:p>
          <a:endParaRPr lang="es-ES_tradnl"/>
        </a:p>
      </dgm:t>
    </dgm:pt>
    <dgm:pt modelId="{22C013C5-E1C7-AC44-84B0-9FBBBC2058A3}" type="pres">
      <dgm:prSet presAssocID="{FE62A831-5CEE-E342-8D64-2B0F5FB37C99}" presName="parTrans" presStyleCnt="0"/>
      <dgm:spPr/>
      <dgm:t>
        <a:bodyPr/>
        <a:lstStyle/>
        <a:p>
          <a:endParaRPr lang="es-ES_tradnl"/>
        </a:p>
      </dgm:t>
    </dgm:pt>
    <dgm:pt modelId="{778214F3-4A10-774A-BC0E-0E306CD98A4E}" type="pres">
      <dgm:prSet presAssocID="{94769722-3B0E-7743-9C0F-98697CAFB32D}" presName="node" presStyleLbl="alignAccFollowNode1" presStyleIdx="0" presStyleCnt="18" custScaleX="161051" custScaleY="16105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956799C-9085-0843-972A-B3DF73B3A2CD}" type="pres">
      <dgm:prSet presAssocID="{88C1C043-6ED8-E546-8F5F-EC3A6F03B915}" presName="sibTrans" presStyleCnt="0"/>
      <dgm:spPr/>
      <dgm:t>
        <a:bodyPr/>
        <a:lstStyle/>
        <a:p>
          <a:endParaRPr lang="es-ES_tradnl"/>
        </a:p>
      </dgm:t>
    </dgm:pt>
    <dgm:pt modelId="{E5448AF5-6381-B745-90F5-0ADA41AC397D}" type="pres">
      <dgm:prSet presAssocID="{CA6DB5B9-BD55-C84A-9E36-E9A8C7F8B923}" presName="node" presStyleLbl="alignAccFollowNode1" presStyleIdx="1" presStyleCnt="18" custScaleX="161051" custScaleY="161051" custLinFactX="-115648" custLinFactY="200000" custLinFactNeighborX="-200000" custLinFactNeighborY="24981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291D9E1-64F4-2C49-A329-C54126876FC4}" type="pres">
      <dgm:prSet presAssocID="{0D6722C1-4B45-8446-AD47-659C0A25A8E9}" presName="sibTrans" presStyleCnt="0"/>
      <dgm:spPr/>
      <dgm:t>
        <a:bodyPr/>
        <a:lstStyle/>
        <a:p>
          <a:endParaRPr lang="es-ES_tradnl"/>
        </a:p>
      </dgm:t>
    </dgm:pt>
    <dgm:pt modelId="{F32FF48A-D3B3-174E-8CF2-556EDB2AB345}" type="pres">
      <dgm:prSet presAssocID="{466971CD-2CF5-ED46-962D-F84E63CC1751}" presName="node" presStyleLbl="alignAccFollowNode1" presStyleIdx="2" presStyleCnt="18" custScaleX="161051" custScaleY="161051" custLinFactX="-251685" custLinFactY="100000" custLinFactNeighborX="-300000" custLinFactNeighborY="13737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7128DFE-04F7-8247-AD0D-47C3A485B4CD}" type="pres">
      <dgm:prSet presAssocID="{6AB928B7-E152-A048-AF97-28360D5BDDAE}" presName="sibTrans" presStyleCnt="0"/>
      <dgm:spPr/>
      <dgm:t>
        <a:bodyPr/>
        <a:lstStyle/>
        <a:p>
          <a:endParaRPr lang="es-ES_tradnl"/>
        </a:p>
      </dgm:t>
    </dgm:pt>
    <dgm:pt modelId="{5332B118-8AA1-5444-904D-E99748269B3E}" type="pres">
      <dgm:prSet presAssocID="{F083EF01-9293-1D4D-9ED9-661B787E5338}" presName="node" presStyleLbl="alignAccFollowNode1" presStyleIdx="3" presStyleCnt="18" custScaleX="161051" custScaleY="161051" custLinFactX="-253149" custLinFactY="200000" custLinFactNeighborX="-300000" custLinFactNeighborY="25198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8E61AB9-7A7C-FB4A-A1FD-D0241FE46745}" type="pres">
      <dgm:prSet presAssocID="{F4517A4B-8A6C-0043-8FF8-7E38F3795A8F}" presName="sibTrans" presStyleCnt="0"/>
      <dgm:spPr/>
      <dgm:t>
        <a:bodyPr/>
        <a:lstStyle/>
        <a:p>
          <a:endParaRPr lang="es-ES_tradnl"/>
        </a:p>
      </dgm:t>
    </dgm:pt>
    <dgm:pt modelId="{DC45583A-B013-BE44-9364-DF9C90DC5CC9}" type="pres">
      <dgm:prSet presAssocID="{A14F01B4-F8A9-9843-84EF-B97A03E7BB66}" presName="node" presStyleLbl="alignAccFollowNode1" presStyleIdx="4" presStyleCnt="18" custScaleX="161051" custScaleY="161051" custLinFactX="-386200" custLinFactY="100000" custLinFactNeighborX="-400000" custLinFactNeighborY="13335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78F4AA-DA5B-884B-87BA-E18243167AAC}" type="pres">
      <dgm:prSet presAssocID="{8B7B429B-A778-3046-AAC1-6BE39C0D7399}" presName="sibTrans" presStyleCnt="0"/>
      <dgm:spPr/>
      <dgm:t>
        <a:bodyPr/>
        <a:lstStyle/>
        <a:p>
          <a:endParaRPr lang="es-ES_tradnl"/>
        </a:p>
      </dgm:t>
    </dgm:pt>
    <dgm:pt modelId="{FE35115B-AC96-EB41-A812-AD26A015498F}" type="pres">
      <dgm:prSet presAssocID="{A36D79C9-2625-954F-8D04-B5CE2008C2B6}" presName="node" presStyleLbl="alignAccFollowNode1" presStyleIdx="5" presStyleCnt="18" custScaleX="161051" custScaleY="161051" custLinFactX="-386200" custLinFactY="100000" custLinFactNeighborX="-400000" custLinFactNeighborY="13335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EB04075-D4E5-0B44-A75E-87B540C866A2}" type="pres">
      <dgm:prSet presAssocID="{8270AD01-B146-B349-B64F-E3002685B80C}" presName="sibTrans" presStyleCnt="0"/>
      <dgm:spPr/>
      <dgm:t>
        <a:bodyPr/>
        <a:lstStyle/>
        <a:p>
          <a:endParaRPr lang="es-ES_tradnl"/>
        </a:p>
      </dgm:t>
    </dgm:pt>
    <dgm:pt modelId="{311EBFD1-0994-4C41-81AD-18F5DC9B8B7C}" type="pres">
      <dgm:prSet presAssocID="{5E681DFD-81A2-C540-97A5-2E8F16783845}" presName="node" presStyleLbl="alignAccFollowNode1" presStyleIdx="6" presStyleCnt="18" custScaleX="161051" custScaleY="161051" custLinFactX="-386200" custLinFactY="100000" custLinFactNeighborX="-400000" custLinFactNeighborY="13335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A238B16-CCEF-AB48-99DC-CB00D0859DA7}" type="pres">
      <dgm:prSet presAssocID="{314EC33F-8A8B-F64D-834D-7D53F997870B}" presName="sibTrans" presStyleCnt="0"/>
      <dgm:spPr/>
      <dgm:t>
        <a:bodyPr/>
        <a:lstStyle/>
        <a:p>
          <a:endParaRPr lang="es-ES_tradnl"/>
        </a:p>
      </dgm:t>
    </dgm:pt>
    <dgm:pt modelId="{2EA0753D-8917-DF46-B935-5E77542C8A1D}" type="pres">
      <dgm:prSet presAssocID="{8C038004-D81C-C741-810A-4CD4CDAD4454}" presName="node" presStyleLbl="alignAccFollowNode1" presStyleIdx="7" presStyleCnt="18" custScaleX="161051" custScaleY="161051" custLinFactX="-386200" custLinFactY="100000" custLinFactNeighborX="-400000" custLinFactNeighborY="13335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65A700C-9268-C648-8578-D763A53A09E0}" type="pres">
      <dgm:prSet presAssocID="{E11021CC-AF8D-B14F-B243-B191D28E358E}" presName="sibTrans" presStyleCnt="0"/>
      <dgm:spPr/>
      <dgm:t>
        <a:bodyPr/>
        <a:lstStyle/>
        <a:p>
          <a:endParaRPr lang="es-ES_tradnl"/>
        </a:p>
      </dgm:t>
    </dgm:pt>
    <dgm:pt modelId="{323D69AE-D487-A348-90C3-D1E90D640FFA}" type="pres">
      <dgm:prSet presAssocID="{7EB00971-2944-7342-AD9E-6BAA2F5581AB}" presName="node" presStyleLbl="alignAccFollowNode1" presStyleIdx="8" presStyleCnt="18" custScaleX="161051" custScaleY="161051" custLinFactX="-900000" custLinFactNeighborX="-960616" custLinFactNeighborY="152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8188749-ECD3-7947-9609-3529996B5C6B}" type="pres">
      <dgm:prSet presAssocID="{416D9602-A7E0-9742-BABC-BCDBF94531D0}" presName="sibTrans" presStyleCnt="0"/>
      <dgm:spPr/>
      <dgm:t>
        <a:bodyPr/>
        <a:lstStyle/>
        <a:p>
          <a:endParaRPr lang="es-ES_tradnl"/>
        </a:p>
      </dgm:t>
    </dgm:pt>
    <dgm:pt modelId="{DA7589D0-AEE0-A74D-BC1B-343B5460E705}" type="pres">
      <dgm:prSet presAssocID="{DA4E2EB2-4734-2E4A-84AB-BA24A6BA2B02}" presName="node" presStyleLbl="alignAccFollowNode1" presStyleIdx="9" presStyleCnt="18" custScaleX="161051" custScaleY="161051" custLinFactX="-900162" custLinFactNeighborX="-1000000" custLinFactNeighborY="-340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AD5E8F7-0383-FB41-A304-A6D51DCEB137}" type="pres">
      <dgm:prSet presAssocID="{3384279A-969B-424F-A8A7-2B07E7052540}" presName="sibTrans" presStyleCnt="0"/>
      <dgm:spPr/>
      <dgm:t>
        <a:bodyPr/>
        <a:lstStyle/>
        <a:p>
          <a:endParaRPr lang="es-ES_tradnl"/>
        </a:p>
      </dgm:t>
    </dgm:pt>
    <dgm:pt modelId="{C9A18CA9-A196-054A-A33B-4DD19845EC4C}" type="pres">
      <dgm:prSet presAssocID="{A1897CDE-1E92-4C43-8E21-29710DDA003B}" presName="node" presStyleLbl="alignAccFollowNode1" presStyleIdx="10" presStyleCnt="18" custScaleX="161051" custScaleY="161051" custLinFactX="-900162" custLinFactNeighborX="-1000000" custLinFactNeighborY="-340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D7782B8-93F1-284B-8C21-B908A0F8B79A}" type="pres">
      <dgm:prSet presAssocID="{2C9B599C-DC35-7A4F-8FB7-7C8047BEF2FA}" presName="sibTrans" presStyleCnt="0"/>
      <dgm:spPr/>
      <dgm:t>
        <a:bodyPr/>
        <a:lstStyle/>
        <a:p>
          <a:endParaRPr lang="es-ES_tradnl"/>
        </a:p>
      </dgm:t>
    </dgm:pt>
    <dgm:pt modelId="{0D37F0E4-025C-C245-8B49-C668DECE7693}" type="pres">
      <dgm:prSet presAssocID="{B5253052-A874-8F49-8737-00D93AC38F1B}" presName="node" presStyleLbl="alignAccFollowNode1" presStyleIdx="11" presStyleCnt="18" custScaleX="161051" custScaleY="161051" custLinFactX="-900162" custLinFactNeighborX="-1000000" custLinFactNeighborY="-340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1509981-E0FF-0349-BB1B-36ADC4B0346D}" type="pres">
      <dgm:prSet presAssocID="{ED1FA4AB-E8B6-804A-89C8-ED7695E2EA81}" presName="sibTrans" presStyleCnt="0"/>
      <dgm:spPr/>
      <dgm:t>
        <a:bodyPr/>
        <a:lstStyle/>
        <a:p>
          <a:endParaRPr lang="es-ES_tradnl"/>
        </a:p>
      </dgm:t>
    </dgm:pt>
    <dgm:pt modelId="{DFB79B5C-B567-4044-874D-94C2E780F7B3}" type="pres">
      <dgm:prSet presAssocID="{A4960D10-5579-B746-8802-489B571C5ECB}" presName="node" presStyleLbl="alignAccFollowNode1" presStyleIdx="12" presStyleCnt="18" custScaleX="161051" custScaleY="161051" custLinFactX="-900162" custLinFactNeighborX="-1000000" custLinFactNeighborY="-340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2A9846F-2FAE-4E4D-9A98-4D5259B47B93}" type="pres">
      <dgm:prSet presAssocID="{D9F54A62-906C-6446-87C6-93FE99DB8B43}" presName="sibTrans" presStyleCnt="0"/>
      <dgm:spPr/>
      <dgm:t>
        <a:bodyPr/>
        <a:lstStyle/>
        <a:p>
          <a:endParaRPr lang="es-ES_tradnl"/>
        </a:p>
      </dgm:t>
    </dgm:pt>
    <dgm:pt modelId="{346E0327-16CA-124C-BF73-AD9E7335F726}" type="pres">
      <dgm:prSet presAssocID="{EADFDA41-E796-9D4B-945B-552034EB796A}" presName="node" presStyleLbl="alignAccFollowNode1" presStyleIdx="13" presStyleCnt="18" custScaleX="161051" custScaleY="161051" custLinFactX="-900162" custLinFactNeighborX="-1000000" custLinFactNeighborY="-340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39DD9F5-037D-0847-B648-69E1C63A7CE7}" type="pres">
      <dgm:prSet presAssocID="{85A83A24-C205-4E43-8BAA-4E46E4B36348}" presName="vSp" presStyleCnt="0"/>
      <dgm:spPr/>
      <dgm:t>
        <a:bodyPr/>
        <a:lstStyle/>
        <a:p>
          <a:endParaRPr lang="es-ES_tradnl"/>
        </a:p>
      </dgm:t>
    </dgm:pt>
    <dgm:pt modelId="{B3704639-DE15-A748-AC47-124F5CD0AEC8}" type="pres">
      <dgm:prSet presAssocID="{BBE67CB3-CD82-8240-A3D5-315CFDF76055}" presName="horFlow" presStyleCnt="0"/>
      <dgm:spPr/>
      <dgm:t>
        <a:bodyPr/>
        <a:lstStyle/>
        <a:p>
          <a:endParaRPr lang="es-ES_tradnl"/>
        </a:p>
      </dgm:t>
    </dgm:pt>
    <dgm:pt modelId="{AE294CEB-89E0-8547-9EF7-E1F60A80C687}" type="pres">
      <dgm:prSet presAssocID="{BBE67CB3-CD82-8240-A3D5-315CFDF76055}" presName="bigChev" presStyleLbl="node1" presStyleIdx="1" presStyleCnt="5" custScaleX="177156" custScaleY="177156"/>
      <dgm:spPr/>
      <dgm:t>
        <a:bodyPr/>
        <a:lstStyle/>
        <a:p>
          <a:endParaRPr lang="es-ES_tradnl"/>
        </a:p>
      </dgm:t>
    </dgm:pt>
    <dgm:pt modelId="{FDC263D8-27B2-ED42-A4A4-B8589324A54F}" type="pres">
      <dgm:prSet presAssocID="{BBE67CB3-CD82-8240-A3D5-315CFDF76055}" presName="vSp" presStyleCnt="0"/>
      <dgm:spPr/>
      <dgm:t>
        <a:bodyPr/>
        <a:lstStyle/>
        <a:p>
          <a:endParaRPr lang="es-ES_tradnl"/>
        </a:p>
      </dgm:t>
    </dgm:pt>
    <dgm:pt modelId="{78FD7E84-8CFF-D842-8EDF-7B2A59AFBF09}" type="pres">
      <dgm:prSet presAssocID="{8352B366-BC1B-824A-8920-FDF9E1F30580}" presName="horFlow" presStyleCnt="0"/>
      <dgm:spPr/>
      <dgm:t>
        <a:bodyPr/>
        <a:lstStyle/>
        <a:p>
          <a:endParaRPr lang="es-ES_tradnl"/>
        </a:p>
      </dgm:t>
    </dgm:pt>
    <dgm:pt modelId="{C78EA187-B9BE-8F47-A595-19808C60E4F6}" type="pres">
      <dgm:prSet presAssocID="{8352B366-BC1B-824A-8920-FDF9E1F30580}" presName="bigChev" presStyleLbl="node1" presStyleIdx="2" presStyleCnt="5" custScaleX="177156" custScaleY="177156"/>
      <dgm:spPr/>
      <dgm:t>
        <a:bodyPr/>
        <a:lstStyle/>
        <a:p>
          <a:endParaRPr lang="es-ES_tradnl"/>
        </a:p>
      </dgm:t>
    </dgm:pt>
    <dgm:pt modelId="{1EF77835-6F36-3342-A835-7E854DE9400D}" type="pres">
      <dgm:prSet presAssocID="{8352B366-BC1B-824A-8920-FDF9E1F30580}" presName="vSp" presStyleCnt="0"/>
      <dgm:spPr/>
      <dgm:t>
        <a:bodyPr/>
        <a:lstStyle/>
        <a:p>
          <a:endParaRPr lang="es-ES_tradnl"/>
        </a:p>
      </dgm:t>
    </dgm:pt>
    <dgm:pt modelId="{CFA0C68F-E34B-C04F-9991-A0FAD09A7E6C}" type="pres">
      <dgm:prSet presAssocID="{0B0E727A-884D-E042-83ED-0FD5831A3898}" presName="horFlow" presStyleCnt="0"/>
      <dgm:spPr/>
      <dgm:t>
        <a:bodyPr/>
        <a:lstStyle/>
        <a:p>
          <a:endParaRPr lang="es-ES_tradnl"/>
        </a:p>
      </dgm:t>
    </dgm:pt>
    <dgm:pt modelId="{6F0482B1-E481-A046-8CD9-034CA54DACF1}" type="pres">
      <dgm:prSet presAssocID="{0B0E727A-884D-E042-83ED-0FD5831A3898}" presName="bigChev" presStyleLbl="node1" presStyleIdx="3" presStyleCnt="5" custScaleX="177156" custScaleY="177156"/>
      <dgm:spPr/>
      <dgm:t>
        <a:bodyPr/>
        <a:lstStyle/>
        <a:p>
          <a:endParaRPr lang="es-ES_tradnl"/>
        </a:p>
      </dgm:t>
    </dgm:pt>
    <dgm:pt modelId="{D8B108B9-B9C7-8143-8190-77BCAC87F68F}" type="pres">
      <dgm:prSet presAssocID="{695E2D4C-BFDA-5740-A971-10317FEBD24B}" presName="parTrans" presStyleCnt="0"/>
      <dgm:spPr/>
      <dgm:t>
        <a:bodyPr/>
        <a:lstStyle/>
        <a:p>
          <a:endParaRPr lang="es-ES_tradnl"/>
        </a:p>
      </dgm:t>
    </dgm:pt>
    <dgm:pt modelId="{936C4299-647C-8144-910C-7905688E2D01}" type="pres">
      <dgm:prSet presAssocID="{DB725CEA-3476-C446-8F15-E7219680135D}" presName="node" presStyleLbl="alignAccFollowNode1" presStyleIdx="14" presStyleCnt="18" custScaleX="161051" custScaleY="16105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7815179-12C8-D443-B688-5B21B30A866F}" type="pres">
      <dgm:prSet presAssocID="{0413B048-EC18-5A48-9B7A-26A6C7013617}" presName="sibTrans" presStyleCnt="0"/>
      <dgm:spPr/>
      <dgm:t>
        <a:bodyPr/>
        <a:lstStyle/>
        <a:p>
          <a:endParaRPr lang="es-ES_tradnl"/>
        </a:p>
      </dgm:t>
    </dgm:pt>
    <dgm:pt modelId="{00694EBA-F26A-464F-8609-E7104A72FEE1}" type="pres">
      <dgm:prSet presAssocID="{8D6E6DA5-1337-7E48-ADAD-80B523B62D38}" presName="node" presStyleLbl="alignAccFollowNode1" presStyleIdx="15" presStyleCnt="18" custScaleX="161051" custScaleY="161051" custLinFactNeighborX="-645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2CC977E-0DCD-ED4C-9250-0C4451D7F5E6}" type="pres">
      <dgm:prSet presAssocID="{0B0E727A-884D-E042-83ED-0FD5831A3898}" presName="vSp" presStyleCnt="0"/>
      <dgm:spPr/>
      <dgm:t>
        <a:bodyPr/>
        <a:lstStyle/>
        <a:p>
          <a:endParaRPr lang="es-ES_tradnl"/>
        </a:p>
      </dgm:t>
    </dgm:pt>
    <dgm:pt modelId="{B9274D9A-52FB-C24B-93D7-E68AF15E41D2}" type="pres">
      <dgm:prSet presAssocID="{227E81A3-58D5-834D-AB98-4D3D19BE6762}" presName="horFlow" presStyleCnt="0"/>
      <dgm:spPr/>
      <dgm:t>
        <a:bodyPr/>
        <a:lstStyle/>
        <a:p>
          <a:endParaRPr lang="es-ES_tradnl"/>
        </a:p>
      </dgm:t>
    </dgm:pt>
    <dgm:pt modelId="{F4D36E9E-1739-244D-AED8-DE40B4CE4229}" type="pres">
      <dgm:prSet presAssocID="{227E81A3-58D5-834D-AB98-4D3D19BE6762}" presName="bigChev" presStyleLbl="node1" presStyleIdx="4" presStyleCnt="5" custScaleX="177156" custScaleY="177156"/>
      <dgm:spPr/>
      <dgm:t>
        <a:bodyPr/>
        <a:lstStyle/>
        <a:p>
          <a:endParaRPr lang="es-ES_tradnl"/>
        </a:p>
      </dgm:t>
    </dgm:pt>
    <dgm:pt modelId="{AF0F650F-DD24-904E-BE31-58FDA2EBCA82}" type="pres">
      <dgm:prSet presAssocID="{6F94D28E-7462-C64A-B4E3-7121F500C2E3}" presName="parTrans" presStyleCnt="0"/>
      <dgm:spPr/>
      <dgm:t>
        <a:bodyPr/>
        <a:lstStyle/>
        <a:p>
          <a:endParaRPr lang="es-ES_tradnl"/>
        </a:p>
      </dgm:t>
    </dgm:pt>
    <dgm:pt modelId="{2D23A0D7-0E53-D948-A0A3-EA4F2FC3FA27}" type="pres">
      <dgm:prSet presAssocID="{FDFCFB5D-FA91-1547-94EA-B742245D9469}" presName="node" presStyleLbl="alignAccFollowNode1" presStyleIdx="16" presStyleCnt="18" custScaleX="161051" custScaleY="16105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D4EE41D-FF91-D142-AC80-E3F11D6904E9}" type="pres">
      <dgm:prSet presAssocID="{66AB83C0-398C-EB4E-B29C-86AA0128AEC9}" presName="sibTrans" presStyleCnt="0"/>
      <dgm:spPr/>
      <dgm:t>
        <a:bodyPr/>
        <a:lstStyle/>
        <a:p>
          <a:endParaRPr lang="es-ES_tradnl"/>
        </a:p>
      </dgm:t>
    </dgm:pt>
    <dgm:pt modelId="{BAA04D6B-32A2-9446-9C0C-50914C8C158D}" type="pres">
      <dgm:prSet presAssocID="{E186624D-C709-BD4D-917D-5E4E39476FA7}" presName="node" presStyleLbl="alignAccFollowNode1" presStyleIdx="17" presStyleCnt="18" custScaleX="161051" custScaleY="161051" custLinFactNeighborX="-32265" custLinFactNeighborY="-200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0D83790C-57B9-3547-99FB-5E394E19162F}" type="presOf" srcId="{BBE67CB3-CD82-8240-A3D5-315CFDF76055}" destId="{AE294CEB-89E0-8547-9EF7-E1F60A80C687}" srcOrd="0" destOrd="0" presId="urn:microsoft.com/office/officeart/2005/8/layout/lProcess3"/>
    <dgm:cxn modelId="{754156FA-1A23-FD49-9D25-21C3A3BA7C2C}" type="presOf" srcId="{FDFCFB5D-FA91-1547-94EA-B742245D9469}" destId="{2D23A0D7-0E53-D948-A0A3-EA4F2FC3FA27}" srcOrd="0" destOrd="0" presId="urn:microsoft.com/office/officeart/2005/8/layout/lProcess3"/>
    <dgm:cxn modelId="{71ECB2A6-0F9C-D243-91F9-EE74694871AE}" type="presOf" srcId="{A36D79C9-2625-954F-8D04-B5CE2008C2B6}" destId="{FE35115B-AC96-EB41-A812-AD26A015498F}" srcOrd="0" destOrd="0" presId="urn:microsoft.com/office/officeart/2005/8/layout/lProcess3"/>
    <dgm:cxn modelId="{95BD7D4E-1403-344E-B6C0-09B0C8C2FBFE}" srcId="{85A83A24-C205-4E43-8BAA-4E46E4B36348}" destId="{7EB00971-2944-7342-AD9E-6BAA2F5581AB}" srcOrd="8" destOrd="0" parTransId="{4465AA58-7B7E-1942-95A2-5768E9C79918}" sibTransId="{416D9602-A7E0-9742-BABC-BCDBF94531D0}"/>
    <dgm:cxn modelId="{7C797737-20E3-F64C-9F3B-D8E5B7C8BC2D}" type="presOf" srcId="{DB725CEA-3476-C446-8F15-E7219680135D}" destId="{936C4299-647C-8144-910C-7905688E2D01}" srcOrd="0" destOrd="0" presId="urn:microsoft.com/office/officeart/2005/8/layout/lProcess3"/>
    <dgm:cxn modelId="{A71FB306-DD88-5B47-B7EA-1CA09313C1A1}" srcId="{2C75BEEE-B312-854E-86AD-007840D2CFEC}" destId="{BBE67CB3-CD82-8240-A3D5-315CFDF76055}" srcOrd="1" destOrd="0" parTransId="{22668F25-1DAA-CD4E-AC07-62C4E80FB512}" sibTransId="{5A8AC6D2-E536-C140-BE38-ACD19072CD3E}"/>
    <dgm:cxn modelId="{6292700B-C110-F045-9570-BF29F5B98D42}" srcId="{85A83A24-C205-4E43-8BAA-4E46E4B36348}" destId="{466971CD-2CF5-ED46-962D-F84E63CC1751}" srcOrd="2" destOrd="0" parTransId="{18F0C326-83B6-5D4C-9EA2-11BC69D87EE5}" sibTransId="{6AB928B7-E152-A048-AF97-28360D5BDDAE}"/>
    <dgm:cxn modelId="{4392BC35-BB4E-9940-B5B3-61A955A8AB7D}" srcId="{85A83A24-C205-4E43-8BAA-4E46E4B36348}" destId="{B5253052-A874-8F49-8737-00D93AC38F1B}" srcOrd="11" destOrd="0" parTransId="{E1A97DE4-839D-0345-A980-5FA347B0B53A}" sibTransId="{ED1FA4AB-E8B6-804A-89C8-ED7695E2EA81}"/>
    <dgm:cxn modelId="{7A507807-D0AE-0E48-B730-B259C5AF6A66}" type="presOf" srcId="{94769722-3B0E-7743-9C0F-98697CAFB32D}" destId="{778214F3-4A10-774A-BC0E-0E306CD98A4E}" srcOrd="0" destOrd="0" presId="urn:microsoft.com/office/officeart/2005/8/layout/lProcess3"/>
    <dgm:cxn modelId="{FA43E8CD-DA7E-2644-981C-63ECC0E0FE92}" srcId="{0B0E727A-884D-E042-83ED-0FD5831A3898}" destId="{8D6E6DA5-1337-7E48-ADAD-80B523B62D38}" srcOrd="1" destOrd="0" parTransId="{C4D55D2E-33DE-D740-8ED6-49B6F27A5494}" sibTransId="{BC615391-C994-2A4C-B9A1-46C014D59A30}"/>
    <dgm:cxn modelId="{AB0245DC-20DD-1248-90BC-77770AA58C61}" type="presOf" srcId="{466971CD-2CF5-ED46-962D-F84E63CC1751}" destId="{F32FF48A-D3B3-174E-8CF2-556EDB2AB345}" srcOrd="0" destOrd="0" presId="urn:microsoft.com/office/officeart/2005/8/layout/lProcess3"/>
    <dgm:cxn modelId="{61F81846-5F07-B249-9BA0-C57029090DC9}" type="presOf" srcId="{85A83A24-C205-4E43-8BAA-4E46E4B36348}" destId="{0F85FC68-F1BF-9C4E-B305-43C64F679798}" srcOrd="0" destOrd="0" presId="urn:microsoft.com/office/officeart/2005/8/layout/lProcess3"/>
    <dgm:cxn modelId="{CD71530A-6703-BF4B-B0BA-127E14AC071F}" srcId="{85A83A24-C205-4E43-8BAA-4E46E4B36348}" destId="{8C038004-D81C-C741-810A-4CD4CDAD4454}" srcOrd="7" destOrd="0" parTransId="{5A652924-1A3D-D745-BF40-944B0C93460E}" sibTransId="{E11021CC-AF8D-B14F-B243-B191D28E358E}"/>
    <dgm:cxn modelId="{374FC207-3C4D-C348-A4DA-E1586970120F}" srcId="{85A83A24-C205-4E43-8BAA-4E46E4B36348}" destId="{CA6DB5B9-BD55-C84A-9E36-E9A8C7F8B923}" srcOrd="1" destOrd="0" parTransId="{AA7407A5-55F4-FD4E-A874-FE571BCAC95A}" sibTransId="{0D6722C1-4B45-8446-AD47-659C0A25A8E9}"/>
    <dgm:cxn modelId="{0E2FFA54-EED2-3A42-A290-1B5A3435E52A}" srcId="{85A83A24-C205-4E43-8BAA-4E46E4B36348}" destId="{A1897CDE-1E92-4C43-8E21-29710DDA003B}" srcOrd="10" destOrd="0" parTransId="{2D9BB0DF-C1FC-2B46-AF50-CA539115B381}" sibTransId="{2C9B599C-DC35-7A4F-8FB7-7C8047BEF2FA}"/>
    <dgm:cxn modelId="{24C3F25B-9E75-1345-ABCA-321D30A2A44C}" type="presOf" srcId="{227E81A3-58D5-834D-AB98-4D3D19BE6762}" destId="{F4D36E9E-1739-244D-AED8-DE40B4CE4229}" srcOrd="0" destOrd="0" presId="urn:microsoft.com/office/officeart/2005/8/layout/lProcess3"/>
    <dgm:cxn modelId="{7A11344B-9E62-A34A-BD8B-0718D8617A3F}" type="presOf" srcId="{A1897CDE-1E92-4C43-8E21-29710DDA003B}" destId="{C9A18CA9-A196-054A-A33B-4DD19845EC4C}" srcOrd="0" destOrd="0" presId="urn:microsoft.com/office/officeart/2005/8/layout/lProcess3"/>
    <dgm:cxn modelId="{551C5749-522C-6A4C-95B1-E2982734C7C4}" srcId="{85A83A24-C205-4E43-8BAA-4E46E4B36348}" destId="{DA4E2EB2-4734-2E4A-84AB-BA24A6BA2B02}" srcOrd="9" destOrd="0" parTransId="{44570F83-9763-FB43-9491-969D91705C45}" sibTransId="{3384279A-969B-424F-A8A7-2B07E7052540}"/>
    <dgm:cxn modelId="{D28CAAE5-94D5-AD4E-AA92-D421587163FB}" type="presOf" srcId="{B5253052-A874-8F49-8737-00D93AC38F1B}" destId="{0D37F0E4-025C-C245-8B49-C668DECE7693}" srcOrd="0" destOrd="0" presId="urn:microsoft.com/office/officeart/2005/8/layout/lProcess3"/>
    <dgm:cxn modelId="{F836C893-B6D5-864F-A205-5600D6F7D522}" srcId="{2C75BEEE-B312-854E-86AD-007840D2CFEC}" destId="{227E81A3-58D5-834D-AB98-4D3D19BE6762}" srcOrd="4" destOrd="0" parTransId="{A73B2CB4-B371-E240-BDF3-9E8796E27676}" sibTransId="{CDC5E7A3-9DC8-B94C-A7FB-BEC99647AE34}"/>
    <dgm:cxn modelId="{8A4E68D4-25AD-9E40-ACEF-0775DFA4F06B}" srcId="{85A83A24-C205-4E43-8BAA-4E46E4B36348}" destId="{A36D79C9-2625-954F-8D04-B5CE2008C2B6}" srcOrd="5" destOrd="0" parTransId="{87C1C0AB-A81C-CC48-9B5A-C42334D48BED}" sibTransId="{8270AD01-B146-B349-B64F-E3002685B80C}"/>
    <dgm:cxn modelId="{7497E0F2-8A7A-C143-B2A4-DBEC1A66BA6D}" type="presOf" srcId="{E186624D-C709-BD4D-917D-5E4E39476FA7}" destId="{BAA04D6B-32A2-9446-9C0C-50914C8C158D}" srcOrd="0" destOrd="0" presId="urn:microsoft.com/office/officeart/2005/8/layout/lProcess3"/>
    <dgm:cxn modelId="{A3CFBD7F-AE0F-F64B-831D-4A61FA677305}" type="presOf" srcId="{2C75BEEE-B312-854E-86AD-007840D2CFEC}" destId="{99E1ABE5-0059-0145-A748-9F488A97D3C3}" srcOrd="0" destOrd="0" presId="urn:microsoft.com/office/officeart/2005/8/layout/lProcess3"/>
    <dgm:cxn modelId="{034B93C6-839F-4446-A3CF-7C1E8AB9AED8}" type="presOf" srcId="{8D6E6DA5-1337-7E48-ADAD-80B523B62D38}" destId="{00694EBA-F26A-464F-8609-E7104A72FEE1}" srcOrd="0" destOrd="0" presId="urn:microsoft.com/office/officeart/2005/8/layout/lProcess3"/>
    <dgm:cxn modelId="{608E7206-F10C-B743-8B34-46178DB6B0ED}" srcId="{85A83A24-C205-4E43-8BAA-4E46E4B36348}" destId="{EADFDA41-E796-9D4B-945B-552034EB796A}" srcOrd="13" destOrd="0" parTransId="{8F935F85-59AE-2B41-8965-9B21C8361585}" sibTransId="{C4C1A120-A8F1-E74C-8345-165C8F6CA25D}"/>
    <dgm:cxn modelId="{626AA5C2-931A-CB45-819F-A9281994A28A}" srcId="{2C75BEEE-B312-854E-86AD-007840D2CFEC}" destId="{8352B366-BC1B-824A-8920-FDF9E1F30580}" srcOrd="2" destOrd="0" parTransId="{2AC9A3FE-74DE-EA4F-86A3-A50EF176CEEC}" sibTransId="{4218FBBF-B4AF-A143-A324-7D501E8E60BB}"/>
    <dgm:cxn modelId="{3DE06147-BDAF-8940-A518-4AA9C70ADD48}" srcId="{2C75BEEE-B312-854E-86AD-007840D2CFEC}" destId="{85A83A24-C205-4E43-8BAA-4E46E4B36348}" srcOrd="0" destOrd="0" parTransId="{5E0E50D0-3004-8241-9A8D-BCA8EDF5CB47}" sibTransId="{8AB169D9-9B82-7943-83AB-7E609AE061FA}"/>
    <dgm:cxn modelId="{182BB16B-928F-2543-966C-3A9E6D9E2994}" srcId="{227E81A3-58D5-834D-AB98-4D3D19BE6762}" destId="{E186624D-C709-BD4D-917D-5E4E39476FA7}" srcOrd="1" destOrd="0" parTransId="{D0708F92-A450-8C44-AF3A-200637859EC4}" sibTransId="{8B2CDC8B-F77F-4841-B4CC-30EC5C36509A}"/>
    <dgm:cxn modelId="{0CE7FDA1-9F9D-0C47-8011-5F97C32FE670}" type="presOf" srcId="{8352B366-BC1B-824A-8920-FDF9E1F30580}" destId="{C78EA187-B9BE-8F47-A595-19808C60E4F6}" srcOrd="0" destOrd="0" presId="urn:microsoft.com/office/officeart/2005/8/layout/lProcess3"/>
    <dgm:cxn modelId="{9F6C9BD4-9580-7242-9F05-D72CC7F5C1A4}" type="presOf" srcId="{5E681DFD-81A2-C540-97A5-2E8F16783845}" destId="{311EBFD1-0994-4C41-81AD-18F5DC9B8B7C}" srcOrd="0" destOrd="0" presId="urn:microsoft.com/office/officeart/2005/8/layout/lProcess3"/>
    <dgm:cxn modelId="{5904B343-626B-8B45-A645-C1CD44013907}" type="presOf" srcId="{F083EF01-9293-1D4D-9ED9-661B787E5338}" destId="{5332B118-8AA1-5444-904D-E99748269B3E}" srcOrd="0" destOrd="0" presId="urn:microsoft.com/office/officeart/2005/8/layout/lProcess3"/>
    <dgm:cxn modelId="{B306E12C-6981-0C4D-95EE-372B3A4267EE}" srcId="{85A83A24-C205-4E43-8BAA-4E46E4B36348}" destId="{94769722-3B0E-7743-9C0F-98697CAFB32D}" srcOrd="0" destOrd="0" parTransId="{FE62A831-5CEE-E342-8D64-2B0F5FB37C99}" sibTransId="{88C1C043-6ED8-E546-8F5F-EC3A6F03B915}"/>
    <dgm:cxn modelId="{63677F40-5E83-AC44-89D5-7DEAAAFA5C66}" type="presOf" srcId="{7EB00971-2944-7342-AD9E-6BAA2F5581AB}" destId="{323D69AE-D487-A348-90C3-D1E90D640FFA}" srcOrd="0" destOrd="0" presId="urn:microsoft.com/office/officeart/2005/8/layout/lProcess3"/>
    <dgm:cxn modelId="{75AEF4A9-8851-D645-BF4D-2CE7D20CB91A}" type="presOf" srcId="{CA6DB5B9-BD55-C84A-9E36-E9A8C7F8B923}" destId="{E5448AF5-6381-B745-90F5-0ADA41AC397D}" srcOrd="0" destOrd="0" presId="urn:microsoft.com/office/officeart/2005/8/layout/lProcess3"/>
    <dgm:cxn modelId="{18280BBD-95AA-6646-B4ED-D9B6DCA8AC33}" type="presOf" srcId="{DA4E2EB2-4734-2E4A-84AB-BA24A6BA2B02}" destId="{DA7589D0-AEE0-A74D-BC1B-343B5460E705}" srcOrd="0" destOrd="0" presId="urn:microsoft.com/office/officeart/2005/8/layout/lProcess3"/>
    <dgm:cxn modelId="{5AE1E544-861D-7740-89A0-8D39799EB710}" srcId="{85A83A24-C205-4E43-8BAA-4E46E4B36348}" destId="{A14F01B4-F8A9-9843-84EF-B97A03E7BB66}" srcOrd="4" destOrd="0" parTransId="{F0C566C1-BA21-9044-B2D5-A8763F93A692}" sibTransId="{8B7B429B-A778-3046-AAC1-6BE39C0D7399}"/>
    <dgm:cxn modelId="{F6209C80-6B11-8049-8989-EC32936D430C}" srcId="{85A83A24-C205-4E43-8BAA-4E46E4B36348}" destId="{5E681DFD-81A2-C540-97A5-2E8F16783845}" srcOrd="6" destOrd="0" parTransId="{EEE342EB-A8F8-7C4E-8480-9234C615A792}" sibTransId="{314EC33F-8A8B-F64D-834D-7D53F997870B}"/>
    <dgm:cxn modelId="{79F04B2E-3F1F-7B4D-B955-06CD37F8C277}" srcId="{85A83A24-C205-4E43-8BAA-4E46E4B36348}" destId="{F083EF01-9293-1D4D-9ED9-661B787E5338}" srcOrd="3" destOrd="0" parTransId="{7FA1C8F9-EE3C-564B-9D26-4FE9BDF0AF74}" sibTransId="{F4517A4B-8A6C-0043-8FF8-7E38F3795A8F}"/>
    <dgm:cxn modelId="{53754883-F372-794F-B830-96A4A26D34FB}" srcId="{227E81A3-58D5-834D-AB98-4D3D19BE6762}" destId="{FDFCFB5D-FA91-1547-94EA-B742245D9469}" srcOrd="0" destOrd="0" parTransId="{6F94D28E-7462-C64A-B4E3-7121F500C2E3}" sibTransId="{66AB83C0-398C-EB4E-B29C-86AA0128AEC9}"/>
    <dgm:cxn modelId="{4ABD6236-2E49-D746-9E00-732367E85496}" srcId="{2C75BEEE-B312-854E-86AD-007840D2CFEC}" destId="{0B0E727A-884D-E042-83ED-0FD5831A3898}" srcOrd="3" destOrd="0" parTransId="{A88F1E8D-FD9D-B847-891E-CE5D5A93753F}" sibTransId="{F243ECBC-5F38-E24F-8EBE-8913F7B91FEF}"/>
    <dgm:cxn modelId="{53F1BCEF-11D0-2740-9D95-2086532B682D}" type="presOf" srcId="{A4960D10-5579-B746-8802-489B571C5ECB}" destId="{DFB79B5C-B567-4044-874D-94C2E780F7B3}" srcOrd="0" destOrd="0" presId="urn:microsoft.com/office/officeart/2005/8/layout/lProcess3"/>
    <dgm:cxn modelId="{A748BD2E-B966-244F-B52A-02FD022E2D05}" type="presOf" srcId="{8C038004-D81C-C741-810A-4CD4CDAD4454}" destId="{2EA0753D-8917-DF46-B935-5E77542C8A1D}" srcOrd="0" destOrd="0" presId="urn:microsoft.com/office/officeart/2005/8/layout/lProcess3"/>
    <dgm:cxn modelId="{1E58E44E-5F03-B346-BC96-B83D642CAB8B}" type="presOf" srcId="{0B0E727A-884D-E042-83ED-0FD5831A3898}" destId="{6F0482B1-E481-A046-8CD9-034CA54DACF1}" srcOrd="0" destOrd="0" presId="urn:microsoft.com/office/officeart/2005/8/layout/lProcess3"/>
    <dgm:cxn modelId="{32D86B16-7830-1C49-AF03-10B940078091}" type="presOf" srcId="{EADFDA41-E796-9D4B-945B-552034EB796A}" destId="{346E0327-16CA-124C-BF73-AD9E7335F726}" srcOrd="0" destOrd="0" presId="urn:microsoft.com/office/officeart/2005/8/layout/lProcess3"/>
    <dgm:cxn modelId="{8AEBDF81-1000-2E42-9ADA-61BC161015C0}" srcId="{0B0E727A-884D-E042-83ED-0FD5831A3898}" destId="{DB725CEA-3476-C446-8F15-E7219680135D}" srcOrd="0" destOrd="0" parTransId="{695E2D4C-BFDA-5740-A971-10317FEBD24B}" sibTransId="{0413B048-EC18-5A48-9B7A-26A6C7013617}"/>
    <dgm:cxn modelId="{B6CD030C-9837-384B-B81C-56AF23F9DB2E}" type="presOf" srcId="{A14F01B4-F8A9-9843-84EF-B97A03E7BB66}" destId="{DC45583A-B013-BE44-9364-DF9C90DC5CC9}" srcOrd="0" destOrd="0" presId="urn:microsoft.com/office/officeart/2005/8/layout/lProcess3"/>
    <dgm:cxn modelId="{C8FF3D08-6B98-2D4E-A115-0657A1DCD1EC}" srcId="{85A83A24-C205-4E43-8BAA-4E46E4B36348}" destId="{A4960D10-5579-B746-8802-489B571C5ECB}" srcOrd="12" destOrd="0" parTransId="{0894A01B-1F0B-3740-BBEA-B6BE3D9C1369}" sibTransId="{D9F54A62-906C-6446-87C6-93FE99DB8B43}"/>
    <dgm:cxn modelId="{DDBA74FC-9BAD-5F44-9E18-7230EE770B66}" type="presParOf" srcId="{99E1ABE5-0059-0145-A748-9F488A97D3C3}" destId="{57A9A5B9-56AA-194F-9427-C3E272BF848F}" srcOrd="0" destOrd="0" presId="urn:microsoft.com/office/officeart/2005/8/layout/lProcess3"/>
    <dgm:cxn modelId="{60FD59BC-5BC9-8D45-8E35-0729DD442C0A}" type="presParOf" srcId="{57A9A5B9-56AA-194F-9427-C3E272BF848F}" destId="{0F85FC68-F1BF-9C4E-B305-43C64F679798}" srcOrd="0" destOrd="0" presId="urn:microsoft.com/office/officeart/2005/8/layout/lProcess3"/>
    <dgm:cxn modelId="{3E18D190-EF82-D147-ADB2-450E6E440489}" type="presParOf" srcId="{57A9A5B9-56AA-194F-9427-C3E272BF848F}" destId="{22C013C5-E1C7-AC44-84B0-9FBBBC2058A3}" srcOrd="1" destOrd="0" presId="urn:microsoft.com/office/officeart/2005/8/layout/lProcess3"/>
    <dgm:cxn modelId="{641C1EAD-F6FD-E540-944A-092AC48223A8}" type="presParOf" srcId="{57A9A5B9-56AA-194F-9427-C3E272BF848F}" destId="{778214F3-4A10-774A-BC0E-0E306CD98A4E}" srcOrd="2" destOrd="0" presId="urn:microsoft.com/office/officeart/2005/8/layout/lProcess3"/>
    <dgm:cxn modelId="{09E03CCC-F3D3-5848-87FA-4B7911CBDCB1}" type="presParOf" srcId="{57A9A5B9-56AA-194F-9427-C3E272BF848F}" destId="{C956799C-9085-0843-972A-B3DF73B3A2CD}" srcOrd="3" destOrd="0" presId="urn:microsoft.com/office/officeart/2005/8/layout/lProcess3"/>
    <dgm:cxn modelId="{5E2F74B2-4AF7-4E4A-890A-0A618B613C49}" type="presParOf" srcId="{57A9A5B9-56AA-194F-9427-C3E272BF848F}" destId="{E5448AF5-6381-B745-90F5-0ADA41AC397D}" srcOrd="4" destOrd="0" presId="urn:microsoft.com/office/officeart/2005/8/layout/lProcess3"/>
    <dgm:cxn modelId="{18ECDA70-1F87-4C43-8543-836AD6E39D39}" type="presParOf" srcId="{57A9A5B9-56AA-194F-9427-C3E272BF848F}" destId="{A291D9E1-64F4-2C49-A329-C54126876FC4}" srcOrd="5" destOrd="0" presId="urn:microsoft.com/office/officeart/2005/8/layout/lProcess3"/>
    <dgm:cxn modelId="{CC8B3B35-07B4-7346-852B-8797C2563CD4}" type="presParOf" srcId="{57A9A5B9-56AA-194F-9427-C3E272BF848F}" destId="{F32FF48A-D3B3-174E-8CF2-556EDB2AB345}" srcOrd="6" destOrd="0" presId="urn:microsoft.com/office/officeart/2005/8/layout/lProcess3"/>
    <dgm:cxn modelId="{A35D06D3-BCB6-9944-BF8B-741CE8D7FEAF}" type="presParOf" srcId="{57A9A5B9-56AA-194F-9427-C3E272BF848F}" destId="{A7128DFE-04F7-8247-AD0D-47C3A485B4CD}" srcOrd="7" destOrd="0" presId="urn:microsoft.com/office/officeart/2005/8/layout/lProcess3"/>
    <dgm:cxn modelId="{E6F53CAE-FF87-F340-A11F-CE6A697B9142}" type="presParOf" srcId="{57A9A5B9-56AA-194F-9427-C3E272BF848F}" destId="{5332B118-8AA1-5444-904D-E99748269B3E}" srcOrd="8" destOrd="0" presId="urn:microsoft.com/office/officeart/2005/8/layout/lProcess3"/>
    <dgm:cxn modelId="{71AE13DD-5BD2-E948-858B-3EC60B540B39}" type="presParOf" srcId="{57A9A5B9-56AA-194F-9427-C3E272BF848F}" destId="{A8E61AB9-7A7C-FB4A-A1FD-D0241FE46745}" srcOrd="9" destOrd="0" presId="urn:microsoft.com/office/officeart/2005/8/layout/lProcess3"/>
    <dgm:cxn modelId="{0D534506-36F7-F54D-A27A-475A2AB38435}" type="presParOf" srcId="{57A9A5B9-56AA-194F-9427-C3E272BF848F}" destId="{DC45583A-B013-BE44-9364-DF9C90DC5CC9}" srcOrd="10" destOrd="0" presId="urn:microsoft.com/office/officeart/2005/8/layout/lProcess3"/>
    <dgm:cxn modelId="{62412D76-A01D-D24B-92BF-43EDFFBBF30D}" type="presParOf" srcId="{57A9A5B9-56AA-194F-9427-C3E272BF848F}" destId="{2678F4AA-DA5B-884B-87BA-E18243167AAC}" srcOrd="11" destOrd="0" presId="urn:microsoft.com/office/officeart/2005/8/layout/lProcess3"/>
    <dgm:cxn modelId="{F3042819-9B4A-CC45-AF33-A818AD9C0BEE}" type="presParOf" srcId="{57A9A5B9-56AA-194F-9427-C3E272BF848F}" destId="{FE35115B-AC96-EB41-A812-AD26A015498F}" srcOrd="12" destOrd="0" presId="urn:microsoft.com/office/officeart/2005/8/layout/lProcess3"/>
    <dgm:cxn modelId="{6E3A905A-3A39-A548-9468-317DB79EBFE4}" type="presParOf" srcId="{57A9A5B9-56AA-194F-9427-C3E272BF848F}" destId="{3EB04075-D4E5-0B44-A75E-87B540C866A2}" srcOrd="13" destOrd="0" presId="urn:microsoft.com/office/officeart/2005/8/layout/lProcess3"/>
    <dgm:cxn modelId="{0E84AE22-5CDE-0949-B39F-53C5DEC39E8D}" type="presParOf" srcId="{57A9A5B9-56AA-194F-9427-C3E272BF848F}" destId="{311EBFD1-0994-4C41-81AD-18F5DC9B8B7C}" srcOrd="14" destOrd="0" presId="urn:microsoft.com/office/officeart/2005/8/layout/lProcess3"/>
    <dgm:cxn modelId="{8C0353EA-9875-4E43-81D6-7EACE3C7D86C}" type="presParOf" srcId="{57A9A5B9-56AA-194F-9427-C3E272BF848F}" destId="{5A238B16-CCEF-AB48-99DC-CB00D0859DA7}" srcOrd="15" destOrd="0" presId="urn:microsoft.com/office/officeart/2005/8/layout/lProcess3"/>
    <dgm:cxn modelId="{43A7C443-4707-F743-90E2-DCABFD432E35}" type="presParOf" srcId="{57A9A5B9-56AA-194F-9427-C3E272BF848F}" destId="{2EA0753D-8917-DF46-B935-5E77542C8A1D}" srcOrd="16" destOrd="0" presId="urn:microsoft.com/office/officeart/2005/8/layout/lProcess3"/>
    <dgm:cxn modelId="{418A7E2C-F7E7-AD4F-B14E-269839DA9BDF}" type="presParOf" srcId="{57A9A5B9-56AA-194F-9427-C3E272BF848F}" destId="{465A700C-9268-C648-8578-D763A53A09E0}" srcOrd="17" destOrd="0" presId="urn:microsoft.com/office/officeart/2005/8/layout/lProcess3"/>
    <dgm:cxn modelId="{138E0C1A-49BF-174F-B5AD-28115C431BB1}" type="presParOf" srcId="{57A9A5B9-56AA-194F-9427-C3E272BF848F}" destId="{323D69AE-D487-A348-90C3-D1E90D640FFA}" srcOrd="18" destOrd="0" presId="urn:microsoft.com/office/officeart/2005/8/layout/lProcess3"/>
    <dgm:cxn modelId="{FE397B88-42CF-3D46-936F-E850B77E6D74}" type="presParOf" srcId="{57A9A5B9-56AA-194F-9427-C3E272BF848F}" destId="{C8188749-ECD3-7947-9609-3529996B5C6B}" srcOrd="19" destOrd="0" presId="urn:microsoft.com/office/officeart/2005/8/layout/lProcess3"/>
    <dgm:cxn modelId="{3784AA3A-91DF-2C4A-B693-A47CECC548DB}" type="presParOf" srcId="{57A9A5B9-56AA-194F-9427-C3E272BF848F}" destId="{DA7589D0-AEE0-A74D-BC1B-343B5460E705}" srcOrd="20" destOrd="0" presId="urn:microsoft.com/office/officeart/2005/8/layout/lProcess3"/>
    <dgm:cxn modelId="{23337D1D-3059-734E-BA03-5785D1728089}" type="presParOf" srcId="{57A9A5B9-56AA-194F-9427-C3E272BF848F}" destId="{0AD5E8F7-0383-FB41-A304-A6D51DCEB137}" srcOrd="21" destOrd="0" presId="urn:microsoft.com/office/officeart/2005/8/layout/lProcess3"/>
    <dgm:cxn modelId="{5CBEC288-6840-794B-B731-FED984D5D43F}" type="presParOf" srcId="{57A9A5B9-56AA-194F-9427-C3E272BF848F}" destId="{C9A18CA9-A196-054A-A33B-4DD19845EC4C}" srcOrd="22" destOrd="0" presId="urn:microsoft.com/office/officeart/2005/8/layout/lProcess3"/>
    <dgm:cxn modelId="{57676283-5879-AA4D-81E0-F3040E8094D2}" type="presParOf" srcId="{57A9A5B9-56AA-194F-9427-C3E272BF848F}" destId="{4D7782B8-93F1-284B-8C21-B908A0F8B79A}" srcOrd="23" destOrd="0" presId="urn:microsoft.com/office/officeart/2005/8/layout/lProcess3"/>
    <dgm:cxn modelId="{D4F52E1F-9AB2-5B4A-A8A5-A195216D9CA3}" type="presParOf" srcId="{57A9A5B9-56AA-194F-9427-C3E272BF848F}" destId="{0D37F0E4-025C-C245-8B49-C668DECE7693}" srcOrd="24" destOrd="0" presId="urn:microsoft.com/office/officeart/2005/8/layout/lProcess3"/>
    <dgm:cxn modelId="{A0D81ED7-4F37-0A48-8A68-A88D0A8707BD}" type="presParOf" srcId="{57A9A5B9-56AA-194F-9427-C3E272BF848F}" destId="{21509981-E0FF-0349-BB1B-36ADC4B0346D}" srcOrd="25" destOrd="0" presId="urn:microsoft.com/office/officeart/2005/8/layout/lProcess3"/>
    <dgm:cxn modelId="{94512B96-8305-0D46-9648-953AC393CDCC}" type="presParOf" srcId="{57A9A5B9-56AA-194F-9427-C3E272BF848F}" destId="{DFB79B5C-B567-4044-874D-94C2E780F7B3}" srcOrd="26" destOrd="0" presId="urn:microsoft.com/office/officeart/2005/8/layout/lProcess3"/>
    <dgm:cxn modelId="{AF34A7E0-71BA-A645-80D0-1E5C03EA1BB0}" type="presParOf" srcId="{57A9A5B9-56AA-194F-9427-C3E272BF848F}" destId="{72A9846F-2FAE-4E4D-9A98-4D5259B47B93}" srcOrd="27" destOrd="0" presId="urn:microsoft.com/office/officeart/2005/8/layout/lProcess3"/>
    <dgm:cxn modelId="{F2AB643A-426D-D341-A9C2-4DF00C386E03}" type="presParOf" srcId="{57A9A5B9-56AA-194F-9427-C3E272BF848F}" destId="{346E0327-16CA-124C-BF73-AD9E7335F726}" srcOrd="28" destOrd="0" presId="urn:microsoft.com/office/officeart/2005/8/layout/lProcess3"/>
    <dgm:cxn modelId="{CFBB7366-F5F3-4E42-9E91-58B40EC1DB24}" type="presParOf" srcId="{99E1ABE5-0059-0145-A748-9F488A97D3C3}" destId="{039DD9F5-037D-0847-B648-69E1C63A7CE7}" srcOrd="1" destOrd="0" presId="urn:microsoft.com/office/officeart/2005/8/layout/lProcess3"/>
    <dgm:cxn modelId="{2B53B851-7665-DB47-897C-6CC8F687106C}" type="presParOf" srcId="{99E1ABE5-0059-0145-A748-9F488A97D3C3}" destId="{B3704639-DE15-A748-AC47-124F5CD0AEC8}" srcOrd="2" destOrd="0" presId="urn:microsoft.com/office/officeart/2005/8/layout/lProcess3"/>
    <dgm:cxn modelId="{8E24B67C-0568-8943-8741-B7B8E91F7BF0}" type="presParOf" srcId="{B3704639-DE15-A748-AC47-124F5CD0AEC8}" destId="{AE294CEB-89E0-8547-9EF7-E1F60A80C687}" srcOrd="0" destOrd="0" presId="urn:microsoft.com/office/officeart/2005/8/layout/lProcess3"/>
    <dgm:cxn modelId="{7A9C6132-CB31-054F-A846-5876D6B46880}" type="presParOf" srcId="{99E1ABE5-0059-0145-A748-9F488A97D3C3}" destId="{FDC263D8-27B2-ED42-A4A4-B8589324A54F}" srcOrd="3" destOrd="0" presId="urn:microsoft.com/office/officeart/2005/8/layout/lProcess3"/>
    <dgm:cxn modelId="{B3DEB2DE-CDFF-F345-9EB0-77B2BEF67EAF}" type="presParOf" srcId="{99E1ABE5-0059-0145-A748-9F488A97D3C3}" destId="{78FD7E84-8CFF-D842-8EDF-7B2A59AFBF09}" srcOrd="4" destOrd="0" presId="urn:microsoft.com/office/officeart/2005/8/layout/lProcess3"/>
    <dgm:cxn modelId="{5974C73A-C07B-7F49-94FF-D0FF2423E477}" type="presParOf" srcId="{78FD7E84-8CFF-D842-8EDF-7B2A59AFBF09}" destId="{C78EA187-B9BE-8F47-A595-19808C60E4F6}" srcOrd="0" destOrd="0" presId="urn:microsoft.com/office/officeart/2005/8/layout/lProcess3"/>
    <dgm:cxn modelId="{4995EBE8-45EC-F941-8C5D-4E032E0C05AD}" type="presParOf" srcId="{99E1ABE5-0059-0145-A748-9F488A97D3C3}" destId="{1EF77835-6F36-3342-A835-7E854DE9400D}" srcOrd="5" destOrd="0" presId="urn:microsoft.com/office/officeart/2005/8/layout/lProcess3"/>
    <dgm:cxn modelId="{851A4D51-478F-5442-91CC-40B9457A5740}" type="presParOf" srcId="{99E1ABE5-0059-0145-A748-9F488A97D3C3}" destId="{CFA0C68F-E34B-C04F-9991-A0FAD09A7E6C}" srcOrd="6" destOrd="0" presId="urn:microsoft.com/office/officeart/2005/8/layout/lProcess3"/>
    <dgm:cxn modelId="{FF3F7F46-7725-F34F-9643-8B58E0A7A42A}" type="presParOf" srcId="{CFA0C68F-E34B-C04F-9991-A0FAD09A7E6C}" destId="{6F0482B1-E481-A046-8CD9-034CA54DACF1}" srcOrd="0" destOrd="0" presId="urn:microsoft.com/office/officeart/2005/8/layout/lProcess3"/>
    <dgm:cxn modelId="{BBB50B6F-3C69-1A4F-AC2D-FC1F148F1548}" type="presParOf" srcId="{CFA0C68F-E34B-C04F-9991-A0FAD09A7E6C}" destId="{D8B108B9-B9C7-8143-8190-77BCAC87F68F}" srcOrd="1" destOrd="0" presId="urn:microsoft.com/office/officeart/2005/8/layout/lProcess3"/>
    <dgm:cxn modelId="{2405E76B-8341-9E4C-A352-8D3241B04BF9}" type="presParOf" srcId="{CFA0C68F-E34B-C04F-9991-A0FAD09A7E6C}" destId="{936C4299-647C-8144-910C-7905688E2D01}" srcOrd="2" destOrd="0" presId="urn:microsoft.com/office/officeart/2005/8/layout/lProcess3"/>
    <dgm:cxn modelId="{6DDF4566-39A6-C140-BF09-2ED43CAD8A44}" type="presParOf" srcId="{CFA0C68F-E34B-C04F-9991-A0FAD09A7E6C}" destId="{C7815179-12C8-D443-B688-5B21B30A866F}" srcOrd="3" destOrd="0" presId="urn:microsoft.com/office/officeart/2005/8/layout/lProcess3"/>
    <dgm:cxn modelId="{C1983ACB-3124-A24B-859F-7E239F9C6F81}" type="presParOf" srcId="{CFA0C68F-E34B-C04F-9991-A0FAD09A7E6C}" destId="{00694EBA-F26A-464F-8609-E7104A72FEE1}" srcOrd="4" destOrd="0" presId="urn:microsoft.com/office/officeart/2005/8/layout/lProcess3"/>
    <dgm:cxn modelId="{0AFFB4CF-B159-464D-8B22-74131A2F8F3D}" type="presParOf" srcId="{99E1ABE5-0059-0145-A748-9F488A97D3C3}" destId="{B2CC977E-0DCD-ED4C-9250-0C4451D7F5E6}" srcOrd="7" destOrd="0" presId="urn:microsoft.com/office/officeart/2005/8/layout/lProcess3"/>
    <dgm:cxn modelId="{E683B16B-6EC8-1D44-B0D5-DC5B93FE63E1}" type="presParOf" srcId="{99E1ABE5-0059-0145-A748-9F488A97D3C3}" destId="{B9274D9A-52FB-C24B-93D7-E68AF15E41D2}" srcOrd="8" destOrd="0" presId="urn:microsoft.com/office/officeart/2005/8/layout/lProcess3"/>
    <dgm:cxn modelId="{2DDF7E44-5960-E44F-87CD-6C16B7A7B8D9}" type="presParOf" srcId="{B9274D9A-52FB-C24B-93D7-E68AF15E41D2}" destId="{F4D36E9E-1739-244D-AED8-DE40B4CE4229}" srcOrd="0" destOrd="0" presId="urn:microsoft.com/office/officeart/2005/8/layout/lProcess3"/>
    <dgm:cxn modelId="{C8341587-6639-914E-8883-B8DF562E54D5}" type="presParOf" srcId="{B9274D9A-52FB-C24B-93D7-E68AF15E41D2}" destId="{AF0F650F-DD24-904E-BE31-58FDA2EBCA82}" srcOrd="1" destOrd="0" presId="urn:microsoft.com/office/officeart/2005/8/layout/lProcess3"/>
    <dgm:cxn modelId="{03A0A1B8-0300-0149-A05C-4299F32B1645}" type="presParOf" srcId="{B9274D9A-52FB-C24B-93D7-E68AF15E41D2}" destId="{2D23A0D7-0E53-D948-A0A3-EA4F2FC3FA27}" srcOrd="2" destOrd="0" presId="urn:microsoft.com/office/officeart/2005/8/layout/lProcess3"/>
    <dgm:cxn modelId="{10C55819-F7B4-134B-B2D4-8DA9C2A8EB00}" type="presParOf" srcId="{B9274D9A-52FB-C24B-93D7-E68AF15E41D2}" destId="{8D4EE41D-FF91-D142-AC80-E3F11D6904E9}" srcOrd="3" destOrd="0" presId="urn:microsoft.com/office/officeart/2005/8/layout/lProcess3"/>
    <dgm:cxn modelId="{CCF910E0-9AD7-4644-B41B-73FF39AB901F}" type="presParOf" srcId="{B9274D9A-52FB-C24B-93D7-E68AF15E41D2}" destId="{BAA04D6B-32A2-9446-9C0C-50914C8C158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5FC68-F1BF-9C4E-B305-43C64F679798}">
      <dsp:nvSpPr>
        <dsp:cNvPr id="0" name=""/>
        <dsp:cNvSpPr/>
      </dsp:nvSpPr>
      <dsp:spPr>
        <a:xfrm>
          <a:off x="2632" y="1167253"/>
          <a:ext cx="1063629" cy="42545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6</a:t>
          </a:r>
          <a:r>
            <a:rPr lang="es-ES_tradnl" sz="1600" kern="1200" baseline="0" dirty="0" smtClean="0"/>
            <a:t> meses</a:t>
          </a:r>
          <a:endParaRPr lang="es-ES_tradnl" sz="1600" kern="1200" dirty="0"/>
        </a:p>
      </dsp:txBody>
      <dsp:txXfrm>
        <a:off x="215358" y="1167253"/>
        <a:ext cx="638178" cy="425451"/>
      </dsp:txXfrm>
    </dsp:sp>
    <dsp:sp modelId="{778214F3-4A10-774A-BC0E-0E306CD98A4E}">
      <dsp:nvSpPr>
        <dsp:cNvPr id="0" name=""/>
        <dsp:cNvSpPr/>
      </dsp:nvSpPr>
      <dsp:spPr>
        <a:xfrm>
          <a:off x="988210" y="1219467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00" kern="1200" dirty="0" smtClean="0"/>
            <a:t>Casa</a:t>
          </a:r>
          <a:r>
            <a:rPr lang="es-ES_tradnl" sz="600" kern="1200" baseline="0" dirty="0" smtClean="0"/>
            <a:t> completamente amueblada.</a:t>
          </a:r>
          <a:endParaRPr lang="es-ES_tradnl" sz="600" kern="1200" dirty="0"/>
        </a:p>
      </dsp:txBody>
      <dsp:txXfrm>
        <a:off x="1148721" y="1219467"/>
        <a:ext cx="481535" cy="321022"/>
      </dsp:txXfrm>
    </dsp:sp>
    <dsp:sp modelId="{E5448AF5-6381-B745-90F5-0ADA41AC397D}">
      <dsp:nvSpPr>
        <dsp:cNvPr id="0" name=""/>
        <dsp:cNvSpPr/>
      </dsp:nvSpPr>
      <dsp:spPr>
        <a:xfrm>
          <a:off x="1005168" y="2116079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1165679" y="2116079"/>
        <a:ext cx="481535" cy="321022"/>
      </dsp:txXfrm>
    </dsp:sp>
    <dsp:sp modelId="{F32FF48A-D3B3-174E-8CF2-556EDB2AB345}">
      <dsp:nvSpPr>
        <dsp:cNvPr id="0" name=""/>
        <dsp:cNvSpPr/>
      </dsp:nvSpPr>
      <dsp:spPr>
        <a:xfrm>
          <a:off x="990288" y="1692616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00" kern="1200" dirty="0" smtClean="0"/>
            <a:t>Aprender C#</a:t>
          </a:r>
          <a:r>
            <a:rPr lang="es-ES_tradnl" sz="500" kern="1200" baseline="0" dirty="0" smtClean="0"/>
            <a:t> .NET</a:t>
          </a:r>
          <a:endParaRPr lang="es-ES_tradnl" sz="500" kern="1200" dirty="0"/>
        </a:p>
      </dsp:txBody>
      <dsp:txXfrm>
        <a:off x="1150799" y="1692616"/>
        <a:ext cx="481535" cy="321022"/>
      </dsp:txXfrm>
    </dsp:sp>
    <dsp:sp modelId="{5332B118-8AA1-5444-904D-E99748269B3E}">
      <dsp:nvSpPr>
        <dsp:cNvPr id="0" name=""/>
        <dsp:cNvSpPr/>
      </dsp:nvSpPr>
      <dsp:spPr>
        <a:xfrm>
          <a:off x="1715784" y="2120410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1876295" y="2120410"/>
        <a:ext cx="481535" cy="321022"/>
      </dsp:txXfrm>
    </dsp:sp>
    <dsp:sp modelId="{DC45583A-B013-BE44-9364-DF9C90DC5CC9}">
      <dsp:nvSpPr>
        <dsp:cNvPr id="0" name=""/>
        <dsp:cNvSpPr/>
      </dsp:nvSpPr>
      <dsp:spPr>
        <a:xfrm>
          <a:off x="1715784" y="1684609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00" kern="1200" dirty="0" smtClean="0"/>
            <a:t>Un</a:t>
          </a:r>
          <a:r>
            <a:rPr lang="es-ES_tradnl" sz="500" kern="1200" baseline="0" dirty="0" smtClean="0"/>
            <a:t> semestre antes de terminar la universidad conseguir trabajo TC</a:t>
          </a:r>
          <a:endParaRPr lang="es-ES_tradnl" sz="500" kern="1200" dirty="0"/>
        </a:p>
      </dsp:txBody>
      <dsp:txXfrm>
        <a:off x="1876295" y="1684609"/>
        <a:ext cx="481535" cy="321022"/>
      </dsp:txXfrm>
    </dsp:sp>
    <dsp:sp modelId="{FE35115B-AC96-EB41-A812-AD26A015498F}">
      <dsp:nvSpPr>
        <dsp:cNvPr id="0" name=""/>
        <dsp:cNvSpPr/>
      </dsp:nvSpPr>
      <dsp:spPr>
        <a:xfrm>
          <a:off x="2448576" y="1684609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00" kern="1200" dirty="0" smtClean="0"/>
            <a:t>Sueldo</a:t>
          </a:r>
          <a:r>
            <a:rPr lang="es-ES_tradnl" sz="500" kern="1200" baseline="0" dirty="0" smtClean="0"/>
            <a:t> 18 mil </a:t>
          </a:r>
          <a:endParaRPr lang="es-ES_tradnl" sz="500" kern="1200" dirty="0"/>
        </a:p>
      </dsp:txBody>
      <dsp:txXfrm>
        <a:off x="2609087" y="1684609"/>
        <a:ext cx="481535" cy="321022"/>
      </dsp:txXfrm>
    </dsp:sp>
    <dsp:sp modelId="{311EBFD1-0994-4C41-81AD-18F5DC9B8B7C}">
      <dsp:nvSpPr>
        <dsp:cNvPr id="0" name=""/>
        <dsp:cNvSpPr/>
      </dsp:nvSpPr>
      <dsp:spPr>
        <a:xfrm>
          <a:off x="3181367" y="1684609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00" kern="1200" smtClean="0"/>
            <a:t>Terminar</a:t>
          </a:r>
          <a:r>
            <a:rPr lang="es-ES_tradnl" sz="500" kern="1200" baseline="0" smtClean="0"/>
            <a:t> escuela</a:t>
          </a:r>
          <a:endParaRPr lang="es-ES_tradnl" sz="500" kern="1200" dirty="0"/>
        </a:p>
      </dsp:txBody>
      <dsp:txXfrm>
        <a:off x="3341878" y="1684609"/>
        <a:ext cx="481535" cy="321022"/>
      </dsp:txXfrm>
    </dsp:sp>
    <dsp:sp modelId="{2EA0753D-8917-DF46-B935-5E77542C8A1D}">
      <dsp:nvSpPr>
        <dsp:cNvPr id="0" name=""/>
        <dsp:cNvSpPr/>
      </dsp:nvSpPr>
      <dsp:spPr>
        <a:xfrm>
          <a:off x="3914159" y="1684609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00" kern="1200" dirty="0" smtClean="0"/>
            <a:t>Rentar</a:t>
          </a:r>
          <a:r>
            <a:rPr lang="es-ES_tradnl" sz="500" kern="1200" baseline="0" dirty="0" smtClean="0"/>
            <a:t> o comprar casa </a:t>
          </a:r>
          <a:endParaRPr lang="es-ES_tradnl" sz="500" kern="1200" dirty="0"/>
        </a:p>
      </dsp:txBody>
      <dsp:txXfrm>
        <a:off x="4074670" y="1684609"/>
        <a:ext cx="481535" cy="321022"/>
      </dsp:txXfrm>
    </dsp:sp>
    <dsp:sp modelId="{323D69AE-D487-A348-90C3-D1E90D640FFA}">
      <dsp:nvSpPr>
        <dsp:cNvPr id="0" name=""/>
        <dsp:cNvSpPr/>
      </dsp:nvSpPr>
      <dsp:spPr>
        <a:xfrm>
          <a:off x="1695441" y="1222509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00" kern="1200" dirty="0" smtClean="0"/>
            <a:t>Vivir</a:t>
          </a:r>
          <a:r>
            <a:rPr lang="es-ES_tradnl" sz="600" kern="1200" baseline="0" dirty="0" smtClean="0"/>
            <a:t> en la otra casa</a:t>
          </a:r>
          <a:endParaRPr lang="es-ES_tradnl" sz="600" kern="1200" dirty="0"/>
        </a:p>
      </dsp:txBody>
      <dsp:txXfrm>
        <a:off x="1855952" y="1222509"/>
        <a:ext cx="481535" cy="321022"/>
      </dsp:txXfrm>
    </dsp:sp>
    <dsp:sp modelId="{DA7589D0-AEE0-A74D-BC1B-343B5460E705}">
      <dsp:nvSpPr>
        <dsp:cNvPr id="0" name=""/>
        <dsp:cNvSpPr/>
      </dsp:nvSpPr>
      <dsp:spPr>
        <a:xfrm>
          <a:off x="2399949" y="1212676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00" kern="1200" dirty="0" smtClean="0"/>
            <a:t>Cosas para el bebe listas(ropa, cuna, carriola)</a:t>
          </a:r>
          <a:endParaRPr lang="es-ES_tradnl" sz="600" kern="1200" dirty="0"/>
        </a:p>
      </dsp:txBody>
      <dsp:txXfrm>
        <a:off x="2560460" y="1212676"/>
        <a:ext cx="481535" cy="321022"/>
      </dsp:txXfrm>
    </dsp:sp>
    <dsp:sp modelId="{C9A18CA9-A196-054A-A33B-4DD19845EC4C}">
      <dsp:nvSpPr>
        <dsp:cNvPr id="0" name=""/>
        <dsp:cNvSpPr/>
      </dsp:nvSpPr>
      <dsp:spPr>
        <a:xfrm>
          <a:off x="3132741" y="1212676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00" kern="1200" dirty="0" smtClean="0"/>
            <a:t>Sueldo</a:t>
          </a:r>
          <a:r>
            <a:rPr lang="es-ES_tradnl" sz="600" kern="1200" baseline="0" dirty="0" smtClean="0"/>
            <a:t> de 10 mil medio día</a:t>
          </a:r>
          <a:endParaRPr lang="es-ES_tradnl" sz="600" kern="1200" dirty="0"/>
        </a:p>
      </dsp:txBody>
      <dsp:txXfrm>
        <a:off x="3293252" y="1212676"/>
        <a:ext cx="481535" cy="321022"/>
      </dsp:txXfrm>
    </dsp:sp>
    <dsp:sp modelId="{0D37F0E4-025C-C245-8B49-C668DECE7693}">
      <dsp:nvSpPr>
        <dsp:cNvPr id="0" name=""/>
        <dsp:cNvSpPr/>
      </dsp:nvSpPr>
      <dsp:spPr>
        <a:xfrm>
          <a:off x="3865532" y="1212676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00" kern="1200" dirty="0" smtClean="0"/>
            <a:t>Continuar</a:t>
          </a:r>
          <a:r>
            <a:rPr lang="es-ES_tradnl" sz="600" kern="1200" baseline="0" dirty="0" smtClean="0"/>
            <a:t> estudiando</a:t>
          </a:r>
          <a:endParaRPr lang="es-ES_tradnl" sz="600" kern="1200" dirty="0"/>
        </a:p>
      </dsp:txBody>
      <dsp:txXfrm>
        <a:off x="4026043" y="1212676"/>
        <a:ext cx="481535" cy="321022"/>
      </dsp:txXfrm>
    </dsp:sp>
    <dsp:sp modelId="{DFB79B5C-B567-4044-874D-94C2E780F7B3}">
      <dsp:nvSpPr>
        <dsp:cNvPr id="0" name=""/>
        <dsp:cNvSpPr/>
      </dsp:nvSpPr>
      <dsp:spPr>
        <a:xfrm>
          <a:off x="4598324" y="1212676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00" kern="1200" dirty="0" smtClean="0"/>
            <a:t>Tener</a:t>
          </a:r>
          <a:r>
            <a:rPr lang="es-ES_tradnl" sz="600" kern="1200" baseline="0" dirty="0" smtClean="0"/>
            <a:t> a mi bebe en brazos</a:t>
          </a:r>
          <a:endParaRPr lang="es-ES_tradnl" sz="600" kern="1200" dirty="0"/>
        </a:p>
      </dsp:txBody>
      <dsp:txXfrm>
        <a:off x="4758835" y="1212676"/>
        <a:ext cx="481535" cy="321022"/>
      </dsp:txXfrm>
    </dsp:sp>
    <dsp:sp modelId="{346E0327-16CA-124C-BF73-AD9E7335F726}">
      <dsp:nvSpPr>
        <dsp:cNvPr id="0" name=""/>
        <dsp:cNvSpPr/>
      </dsp:nvSpPr>
      <dsp:spPr>
        <a:xfrm>
          <a:off x="5331115" y="1212676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00" kern="1200" dirty="0" smtClean="0"/>
            <a:t>Carro</a:t>
          </a:r>
          <a:r>
            <a:rPr lang="es-ES_tradnl" sz="600" kern="1200" baseline="0" dirty="0" smtClean="0"/>
            <a:t> </a:t>
          </a:r>
          <a:endParaRPr lang="es-ES_tradnl" sz="600" kern="1200" dirty="0"/>
        </a:p>
      </dsp:txBody>
      <dsp:txXfrm>
        <a:off x="5491626" y="1212676"/>
        <a:ext cx="481535" cy="321022"/>
      </dsp:txXfrm>
    </dsp:sp>
    <dsp:sp modelId="{AE294CEB-89E0-8547-9EF7-E1F60A80C687}">
      <dsp:nvSpPr>
        <dsp:cNvPr id="0" name=""/>
        <dsp:cNvSpPr/>
      </dsp:nvSpPr>
      <dsp:spPr>
        <a:xfrm>
          <a:off x="2632" y="1626326"/>
          <a:ext cx="1063629" cy="42545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2 años</a:t>
          </a:r>
          <a:endParaRPr lang="es-ES_tradnl" sz="1600" kern="1200" dirty="0"/>
        </a:p>
      </dsp:txBody>
      <dsp:txXfrm>
        <a:off x="215358" y="1626326"/>
        <a:ext cx="638178" cy="425451"/>
      </dsp:txXfrm>
    </dsp:sp>
    <dsp:sp modelId="{C78EA187-B9BE-8F47-A595-19808C60E4F6}">
      <dsp:nvSpPr>
        <dsp:cNvPr id="0" name=""/>
        <dsp:cNvSpPr/>
      </dsp:nvSpPr>
      <dsp:spPr>
        <a:xfrm>
          <a:off x="2632" y="2085400"/>
          <a:ext cx="1063629" cy="42545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2700" kern="1200"/>
        </a:p>
      </dsp:txBody>
      <dsp:txXfrm>
        <a:off x="215358" y="2085400"/>
        <a:ext cx="638178" cy="425451"/>
      </dsp:txXfrm>
    </dsp:sp>
    <dsp:sp modelId="{6F0482B1-E481-A046-8CD9-034CA54DACF1}">
      <dsp:nvSpPr>
        <dsp:cNvPr id="0" name=""/>
        <dsp:cNvSpPr/>
      </dsp:nvSpPr>
      <dsp:spPr>
        <a:xfrm>
          <a:off x="2632" y="2544473"/>
          <a:ext cx="1063629" cy="42545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700" kern="1200"/>
        </a:p>
      </dsp:txBody>
      <dsp:txXfrm>
        <a:off x="215358" y="2544473"/>
        <a:ext cx="638178" cy="425451"/>
      </dsp:txXfrm>
    </dsp:sp>
    <dsp:sp modelId="{936C4299-647C-8144-910C-7905688E2D01}">
      <dsp:nvSpPr>
        <dsp:cNvPr id="0" name=""/>
        <dsp:cNvSpPr/>
      </dsp:nvSpPr>
      <dsp:spPr>
        <a:xfrm>
          <a:off x="988210" y="2596688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1148721" y="2596688"/>
        <a:ext cx="481535" cy="321022"/>
      </dsp:txXfrm>
    </dsp:sp>
    <dsp:sp modelId="{00694EBA-F26A-464F-8609-E7104A72FEE1}">
      <dsp:nvSpPr>
        <dsp:cNvPr id="0" name=""/>
        <dsp:cNvSpPr/>
      </dsp:nvSpPr>
      <dsp:spPr>
        <a:xfrm>
          <a:off x="1716499" y="2596688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1877010" y="2596688"/>
        <a:ext cx="481535" cy="321022"/>
      </dsp:txXfrm>
    </dsp:sp>
    <dsp:sp modelId="{F4D36E9E-1739-244D-AED8-DE40B4CE4229}">
      <dsp:nvSpPr>
        <dsp:cNvPr id="0" name=""/>
        <dsp:cNvSpPr/>
      </dsp:nvSpPr>
      <dsp:spPr>
        <a:xfrm>
          <a:off x="2632" y="3003547"/>
          <a:ext cx="1063629" cy="42545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700" kern="1200" dirty="0"/>
        </a:p>
      </dsp:txBody>
      <dsp:txXfrm>
        <a:off x="215358" y="3003547"/>
        <a:ext cx="638178" cy="425451"/>
      </dsp:txXfrm>
    </dsp:sp>
    <dsp:sp modelId="{2D23A0D7-0E53-D948-A0A3-EA4F2FC3FA27}">
      <dsp:nvSpPr>
        <dsp:cNvPr id="0" name=""/>
        <dsp:cNvSpPr/>
      </dsp:nvSpPr>
      <dsp:spPr>
        <a:xfrm>
          <a:off x="988210" y="3055761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1148721" y="3055761"/>
        <a:ext cx="481535" cy="321022"/>
      </dsp:txXfrm>
    </dsp:sp>
    <dsp:sp modelId="{BAA04D6B-32A2-9446-9C0C-50914C8C158D}">
      <dsp:nvSpPr>
        <dsp:cNvPr id="0" name=""/>
        <dsp:cNvSpPr/>
      </dsp:nvSpPr>
      <dsp:spPr>
        <a:xfrm>
          <a:off x="1698492" y="3051761"/>
          <a:ext cx="802557" cy="321022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1859003" y="3051761"/>
        <a:ext cx="481535" cy="321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9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9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116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5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82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04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735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70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22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569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702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8F62-A256-F947-8A97-468AF3550DA6}" type="datetimeFigureOut">
              <a:rPr lang="es-ES_tradnl" smtClean="0"/>
              <a:t>18/7/18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2F44-AE83-7E41-A071-4274033282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5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69270520"/>
              </p:ext>
            </p:extLst>
          </p:nvPr>
        </p:nvGraphicFramePr>
        <p:xfrm>
          <a:off x="750013" y="1194946"/>
          <a:ext cx="11319690" cy="4596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750013" y="133564"/>
            <a:ext cx="6133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Planificación de vida</a:t>
            </a:r>
          </a:p>
          <a:p>
            <a:r>
              <a:rPr lang="es-ES_tradnl" dirty="0" smtClean="0"/>
              <a:t>Luis Estrada</a:t>
            </a:r>
          </a:p>
          <a:p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</a:rPr>
              <a:t>Julio 2018</a:t>
            </a:r>
            <a:endParaRPr lang="es-ES_tradnl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21932" y="1149227"/>
            <a:ext cx="1643865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8556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69</Words>
  <Application>Microsoft Macintosh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18</cp:revision>
  <dcterms:created xsi:type="dcterms:W3CDTF">2018-07-18T16:04:01Z</dcterms:created>
  <dcterms:modified xsi:type="dcterms:W3CDTF">2018-07-18T17:38:30Z</dcterms:modified>
</cp:coreProperties>
</file>