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1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01754-0EDE-4C0D-96FC-A5EA166BDDE7}" v="1" dt="2022-03-11T20:01:17.122"/>
    <p1510:client id="{D0A0CFC5-1D10-41E1-81A8-60B1F07A3251}" v="78" dt="2022-01-28T14:41:51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a Isabel Montes Sierra" userId="S::viviana.montes@servimeters.com::5e07efb8-4104-472a-8042-126b4b5e2cf0" providerId="AD" clId="Web-{04601754-0EDE-4C0D-96FC-A5EA166BDDE7}"/>
    <pc:docChg chg="modSld">
      <pc:chgData name="Viviana Isabel Montes Sierra" userId="S::viviana.montes@servimeters.com::5e07efb8-4104-472a-8042-126b4b5e2cf0" providerId="AD" clId="Web-{04601754-0EDE-4C0D-96FC-A5EA166BDDE7}" dt="2022-03-11T20:01:17.122" v="0"/>
      <pc:docMkLst>
        <pc:docMk/>
      </pc:docMkLst>
      <pc:sldChg chg="addSp">
        <pc:chgData name="Viviana Isabel Montes Sierra" userId="S::viviana.montes@servimeters.com::5e07efb8-4104-472a-8042-126b4b5e2cf0" providerId="AD" clId="Web-{04601754-0EDE-4C0D-96FC-A5EA166BDDE7}" dt="2022-03-11T20:01:17.122" v="0"/>
        <pc:sldMkLst>
          <pc:docMk/>
          <pc:sldMk cId="3567552242" sldId="256"/>
        </pc:sldMkLst>
        <pc:spChg chg="add">
          <ac:chgData name="Viviana Isabel Montes Sierra" userId="S::viviana.montes@servimeters.com::5e07efb8-4104-472a-8042-126b4b5e2cf0" providerId="AD" clId="Web-{04601754-0EDE-4C0D-96FC-A5EA166BDDE7}" dt="2022-03-11T20:01:17.122" v="0"/>
          <ac:spMkLst>
            <pc:docMk/>
            <pc:sldMk cId="3567552242" sldId="256"/>
            <ac:spMk id="2" creationId="{944F8659-2B80-470C-8F42-0F1AEB7AC6E0}"/>
          </ac:spMkLst>
        </pc:spChg>
      </pc:sldChg>
    </pc:docChg>
  </pc:docChgLst>
  <pc:docChgLst>
    <pc:chgData name="Andres Felipe Bernal Soto" userId="a4ece6db-aa44-4d74-afed-811e5fc8a5cb" providerId="ADAL" clId="{D0A0CFC5-1D10-41E1-81A8-60B1F07A3251}"/>
    <pc:docChg chg="undo custSel modSld">
      <pc:chgData name="Andres Felipe Bernal Soto" userId="a4ece6db-aa44-4d74-afed-811e5fc8a5cb" providerId="ADAL" clId="{D0A0CFC5-1D10-41E1-81A8-60B1F07A3251}" dt="2022-01-28T14:41:51.638" v="115"/>
      <pc:docMkLst>
        <pc:docMk/>
      </pc:docMkLst>
      <pc:sldChg chg="modSp mod setBg">
        <pc:chgData name="Andres Felipe Bernal Soto" userId="a4ece6db-aa44-4d74-afed-811e5fc8a5cb" providerId="ADAL" clId="{D0A0CFC5-1D10-41E1-81A8-60B1F07A3251}" dt="2022-01-28T14:41:51.638" v="115"/>
        <pc:sldMkLst>
          <pc:docMk/>
          <pc:sldMk cId="3567552242" sldId="256"/>
        </pc:sldMkLst>
        <pc:spChg chg="mod">
          <ac:chgData name="Andres Felipe Bernal Soto" userId="a4ece6db-aa44-4d74-afed-811e5fc8a5cb" providerId="ADAL" clId="{D0A0CFC5-1D10-41E1-81A8-60B1F07A3251}" dt="2022-01-28T13:04:02.909" v="17" actId="1076"/>
          <ac:spMkLst>
            <pc:docMk/>
            <pc:sldMk cId="3567552242" sldId="256"/>
            <ac:spMk id="15" creationId="{944120A8-9B68-4302-B5BF-72B7EEF7A346}"/>
          </ac:spMkLst>
        </pc:spChg>
        <pc:spChg chg="mod">
          <ac:chgData name="Andres Felipe Bernal Soto" userId="a4ece6db-aa44-4d74-afed-811e5fc8a5cb" providerId="ADAL" clId="{D0A0CFC5-1D10-41E1-81A8-60B1F07A3251}" dt="2022-01-28T13:08:12.091" v="84" actId="20577"/>
          <ac:spMkLst>
            <pc:docMk/>
            <pc:sldMk cId="3567552242" sldId="256"/>
            <ac:spMk id="16" creationId="{D42F2F4F-4F26-42DC-8973-A7B6B0838E9C}"/>
          </ac:spMkLst>
        </pc:spChg>
        <pc:spChg chg="mod">
          <ac:chgData name="Andres Felipe Bernal Soto" userId="a4ece6db-aa44-4d74-afed-811e5fc8a5cb" providerId="ADAL" clId="{D0A0CFC5-1D10-41E1-81A8-60B1F07A3251}" dt="2022-01-28T13:08:09.010" v="82" actId="20577"/>
          <ac:spMkLst>
            <pc:docMk/>
            <pc:sldMk cId="3567552242" sldId="256"/>
            <ac:spMk id="17" creationId="{D1D1DEB4-8AC1-405A-B174-9613B42F78D9}"/>
          </ac:spMkLst>
        </pc:spChg>
        <pc:spChg chg="mod">
          <ac:chgData name="Andres Felipe Bernal Soto" userId="a4ece6db-aa44-4d74-afed-811e5fc8a5cb" providerId="ADAL" clId="{D0A0CFC5-1D10-41E1-81A8-60B1F07A3251}" dt="2022-01-28T13:07:48.123" v="80" actId="1036"/>
          <ac:spMkLst>
            <pc:docMk/>
            <pc:sldMk cId="3567552242" sldId="256"/>
            <ac:spMk id="18" creationId="{7E8E5DDC-0D80-49CE-9AF5-674CF929BD6B}"/>
          </ac:spMkLst>
        </pc:spChg>
        <pc:spChg chg="mod">
          <ac:chgData name="Andres Felipe Bernal Soto" userId="a4ece6db-aa44-4d74-afed-811e5fc8a5cb" providerId="ADAL" clId="{D0A0CFC5-1D10-41E1-81A8-60B1F07A3251}" dt="2022-01-28T13:07:48.123" v="80" actId="1036"/>
          <ac:spMkLst>
            <pc:docMk/>
            <pc:sldMk cId="3567552242" sldId="256"/>
            <ac:spMk id="19" creationId="{F41B1640-46B6-48F2-9B03-E97C24A9CD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7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7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1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2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0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4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0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3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5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8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D38C-14DC-46C0-8D46-3CCC248BCCE0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5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06B91B-C885-4E65-AC9F-AB8F2E32244B}"/>
              </a:ext>
            </a:extLst>
          </p:cNvPr>
          <p:cNvSpPr txBox="1"/>
          <p:nvPr/>
        </p:nvSpPr>
        <p:spPr>
          <a:xfrm>
            <a:off x="3782143" y="2398391"/>
            <a:ext cx="443377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40" b="1" dirty="0"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Luis Felipe Mesa Salazar.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215A1B-6E16-41C0-8BC3-1A2C48619793}"/>
              </a:ext>
            </a:extLst>
          </p:cNvPr>
          <p:cNvSpPr txBox="1"/>
          <p:nvPr/>
        </p:nvSpPr>
        <p:spPr>
          <a:xfrm>
            <a:off x="3827717" y="2946054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C.C.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1.040.741.069</a:t>
            </a:r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4120A8-9B68-4302-B5BF-72B7EEF7A346}"/>
              </a:ext>
            </a:extLst>
          </p:cNvPr>
          <p:cNvSpPr txBox="1"/>
          <p:nvPr/>
        </p:nvSpPr>
        <p:spPr>
          <a:xfrm>
            <a:off x="3827715" y="3265861"/>
            <a:ext cx="443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Asistió al curso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2F2F4F-4F26-42DC-8973-A7B6B0838E9C}"/>
              </a:ext>
            </a:extLst>
          </p:cNvPr>
          <p:cNvSpPr txBox="1"/>
          <p:nvPr/>
        </p:nvSpPr>
        <p:spPr>
          <a:xfrm>
            <a:off x="3827715" y="3552364"/>
            <a:ext cx="43426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y dimensionamiento de la infraestructura de soporte para el cumplimiento del Reglamento para redes internas de telecomunicaciones RITEL de acuerdo con la resolución 5993 de 2020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</a:p>
          <a:p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D1DEB4-8AC1-405A-B174-9613B42F78D9}"/>
              </a:ext>
            </a:extLst>
          </p:cNvPr>
          <p:cNvSpPr txBox="1"/>
          <p:nvPr/>
        </p:nvSpPr>
        <p:spPr>
          <a:xfrm>
            <a:off x="3827715" y="4875803"/>
            <a:ext cx="4433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Open Sans "/>
                <a:ea typeface="Open Sans bold" panose="020B0806030504020204" pitchFamily="34" charset="0"/>
                <a:cs typeface="Open Sans bold" panose="020B0806030504020204" pitchFamily="34" charset="0"/>
              </a:rPr>
              <a:t>El curso tuvo una duración de treinta y cinco (35) horas, dictado en Febrero de 2022.</a:t>
            </a:r>
            <a:endParaRPr lang="es-CO" sz="1500" dirty="0">
              <a:latin typeface="Open Sans 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8E5DDC-0D80-49CE-9AF5-674CF929BD6B}"/>
              </a:ext>
            </a:extLst>
          </p:cNvPr>
          <p:cNvSpPr txBox="1"/>
          <p:nvPr/>
        </p:nvSpPr>
        <p:spPr>
          <a:xfrm>
            <a:off x="3934046" y="6115582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Ing. Marcos Quintana</a:t>
            </a:r>
            <a:endParaRPr lang="es-CO" sz="1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1B1640-46B6-48F2-9B03-E97C24A9CDAA}"/>
              </a:ext>
            </a:extLst>
          </p:cNvPr>
          <p:cNvSpPr txBox="1"/>
          <p:nvPr/>
        </p:nvSpPr>
        <p:spPr>
          <a:xfrm>
            <a:off x="3934046" y="6336822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Capacitador</a:t>
            </a:r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C5D68B4-D782-4EEB-8693-37DB7890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98" y="5333036"/>
            <a:ext cx="1181265" cy="7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73443C20B7E947AD5858D43131D3DD" ma:contentTypeVersion="19" ma:contentTypeDescription="Crear nuevo documento." ma:contentTypeScope="" ma:versionID="55a0fcd45e96e13785a79bf7f89df414">
  <xsd:schema xmlns:xsd="http://www.w3.org/2001/XMLSchema" xmlns:xs="http://www.w3.org/2001/XMLSchema" xmlns:p="http://schemas.microsoft.com/office/2006/metadata/properties" xmlns:ns2="a6038ef7-2eb7-49a1-97ba-492a0f1f227f" xmlns:ns3="e24c94de-a519-481b-884a-5f0d857e47e8" targetNamespace="http://schemas.microsoft.com/office/2006/metadata/properties" ma:root="true" ma:fieldsID="79857f5b8ae8cfe54ebf3eba9e3109fe" ns2:_="" ns3:_="">
    <xsd:import namespace="a6038ef7-2eb7-49a1-97ba-492a0f1f227f"/>
    <xsd:import namespace="e24c94de-a519-481b-884a-5f0d857e47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038ef7-2eb7-49a1-97ba-492a0f1f2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94de-a519-481b-884a-5f0d857e4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9C419A-FF3D-48C6-96BE-F3DFA12F2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DF9299-1E15-4DBA-B853-31F00069A9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AC8C84-C85D-46BC-B2AF-E5F40CFF5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038ef7-2eb7-49a1-97ba-492a0f1f227f"/>
    <ds:schemaRef ds:uri="e24c94de-a519-481b-884a-5f0d857e4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68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 </vt:lpstr>
      <vt:lpstr>Open Sans bold</vt:lpstr>
      <vt:lpstr>Open Sans bold italic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Bernal Soto</dc:creator>
  <cp:lastModifiedBy>Viviana Isabel Montes Sierra</cp:lastModifiedBy>
  <cp:revision>3</cp:revision>
  <dcterms:created xsi:type="dcterms:W3CDTF">2022-01-27T22:15:20Z</dcterms:created>
  <dcterms:modified xsi:type="dcterms:W3CDTF">2022-03-16T15:20:02Z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0x010100B073443C20B7E947AD5858D43131D3DD</vt:lpwstr>
  </property>
</Properties>
</file>