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84" r:id="rId3"/>
    <p:sldId id="286" r:id="rId4"/>
  </p:sldIdLst>
  <p:sldSz cx="12192000" cy="6858000"/>
  <p:notesSz cx="6858000" cy="9144000"/>
  <p:embeddedFontLst>
    <p:embeddedFont>
      <p:font typeface="Montserrat" pitchFamily="2" charset="0"/>
      <p:regular r:id="rId7"/>
      <p:bold r:id="rId8"/>
      <p:italic r:id="rId9"/>
      <p:boldItalic r:id="rId10"/>
    </p:embeddedFont>
    <p:embeddedFont>
      <p:font typeface="Poppins" panose="00000500000000000000" pitchFamily="50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boldItalic r:id="rId17"/>
    </p:embeddedFont>
  </p:embeddedFontLst>
  <p:defaultTextStyle>
    <a:defPPr>
      <a:defRPr lang="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70" userDrawn="1">
          <p15:clr>
            <a:srgbClr val="A4A3A4"/>
          </p15:clr>
        </p15:guide>
        <p15:guide id="3" orient="horz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4DC7"/>
    <a:srgbClr val="DED3F1"/>
    <a:srgbClr val="946ED2"/>
    <a:srgbClr val="A483D9"/>
    <a:srgbClr val="1B6BCE"/>
    <a:srgbClr val="7AA1EE"/>
    <a:srgbClr val="457BE7"/>
    <a:srgbClr val="D0DEF9"/>
    <a:srgbClr val="00CCDC"/>
    <a:srgbClr val="ED3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3"/>
  </p:normalViewPr>
  <p:slideViewPr>
    <p:cSldViewPr snapToGrid="0" snapToObjects="1" showGuides="1">
      <p:cViewPr>
        <p:scale>
          <a:sx n="125" d="100"/>
          <a:sy n="125" d="100"/>
        </p:scale>
        <p:origin x="940" y="672"/>
      </p:cViewPr>
      <p:guideLst>
        <p:guide pos="6970"/>
        <p:guide orient="horz" pos="9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30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52FD02-6401-CAE1-2A47-B8F3CA917A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49700-77F6-A3F5-723D-C6AE65A129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0CD56-129C-404C-AF89-65E55B4082AE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F6F3D-F554-DBDE-9316-EAC5DB66B1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CF2B9-2F9B-EA13-28CF-0E4A3B5AE7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20912-B7AB-403A-90BC-8EAE46611C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4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CC6B9-F63A-5949-A239-0F274EFD9608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ACCFC-8754-BD4C-82FC-B408022A14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92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33BBFDC-D4FD-44D5-C494-F0A20F534F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108694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3167742 h 6858000"/>
              <a:gd name="connsiteX5" fmla="*/ 4818652 w 12192000"/>
              <a:gd name="connsiteY5" fmla="*/ 3167742 h 6858000"/>
              <a:gd name="connsiteX6" fmla="*/ 5606475 w 12192000"/>
              <a:gd name="connsiteY6" fmla="*/ 2559956 h 6858000"/>
              <a:gd name="connsiteX7" fmla="*/ 5606475 w 12192000"/>
              <a:gd name="connsiteY7" fmla="*/ 1952170 h 6858000"/>
              <a:gd name="connsiteX8" fmla="*/ 5610745 w 12192000"/>
              <a:gd name="connsiteY8" fmla="*/ 1952170 h 6858000"/>
              <a:gd name="connsiteX9" fmla="*/ 5622487 w 12192000"/>
              <a:gd name="connsiteY9" fmla="*/ 1862338 h 6858000"/>
              <a:gd name="connsiteX10" fmla="*/ 6394301 w 12192000"/>
              <a:gd name="connsiteY10" fmla="*/ 1377042 h 6858000"/>
              <a:gd name="connsiteX11" fmla="*/ 6502478 w 12192000"/>
              <a:gd name="connsiteY11" fmla="*/ 1377042 h 6858000"/>
              <a:gd name="connsiteX12" fmla="*/ 7216222 w 12192000"/>
              <a:gd name="connsiteY12" fmla="*/ 1377042 h 6858000"/>
              <a:gd name="connsiteX13" fmla="*/ 8108694 w 12192000"/>
              <a:gd name="connsiteY13" fmla="*/ 6885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8108694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3167742"/>
                </a:lnTo>
                <a:lnTo>
                  <a:pt x="4818652" y="3167742"/>
                </a:lnTo>
                <a:cubicBezTo>
                  <a:pt x="5253754" y="3167742"/>
                  <a:pt x="5606475" y="2895627"/>
                  <a:pt x="5606475" y="2559956"/>
                </a:cubicBezTo>
                <a:lnTo>
                  <a:pt x="5606475" y="1952170"/>
                </a:lnTo>
                <a:lnTo>
                  <a:pt x="5610745" y="1952170"/>
                </a:lnTo>
                <a:lnTo>
                  <a:pt x="5622487" y="1862338"/>
                </a:lnTo>
                <a:cubicBezTo>
                  <a:pt x="5695946" y="1585380"/>
                  <a:pt x="6013586" y="1377042"/>
                  <a:pt x="6394301" y="1377042"/>
                </a:cubicBezTo>
                <a:lnTo>
                  <a:pt x="6502478" y="1377042"/>
                </a:lnTo>
                <a:lnTo>
                  <a:pt x="7216222" y="1377042"/>
                </a:lnTo>
                <a:cubicBezTo>
                  <a:pt x="7709122" y="1377042"/>
                  <a:pt x="8108694" y="1068781"/>
                  <a:pt x="8108694" y="688521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187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99296A4-D1BF-D835-E848-A2EF5520C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99086" y="1544290"/>
            <a:ext cx="4005889" cy="4194628"/>
          </a:xfrm>
          <a:custGeom>
            <a:avLst/>
            <a:gdLst>
              <a:gd name="connsiteX0" fmla="*/ 341582 w 4005889"/>
              <a:gd name="connsiteY0" fmla="*/ 0 h 4194628"/>
              <a:gd name="connsiteX1" fmla="*/ 3664307 w 4005889"/>
              <a:gd name="connsiteY1" fmla="*/ 0 h 4194628"/>
              <a:gd name="connsiteX2" fmla="*/ 4005889 w 4005889"/>
              <a:gd name="connsiteY2" fmla="*/ 341582 h 4194628"/>
              <a:gd name="connsiteX3" fmla="*/ 4005889 w 4005889"/>
              <a:gd name="connsiteY3" fmla="*/ 3853046 h 4194628"/>
              <a:gd name="connsiteX4" fmla="*/ 3664307 w 4005889"/>
              <a:gd name="connsiteY4" fmla="*/ 4194628 h 4194628"/>
              <a:gd name="connsiteX5" fmla="*/ 341582 w 4005889"/>
              <a:gd name="connsiteY5" fmla="*/ 4194628 h 4194628"/>
              <a:gd name="connsiteX6" fmla="*/ 0 w 4005889"/>
              <a:gd name="connsiteY6" fmla="*/ 3853046 h 4194628"/>
              <a:gd name="connsiteX7" fmla="*/ 0 w 4005889"/>
              <a:gd name="connsiteY7" fmla="*/ 341582 h 4194628"/>
              <a:gd name="connsiteX8" fmla="*/ 341582 w 4005889"/>
              <a:gd name="connsiteY8" fmla="*/ 0 h 419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05889" h="4194628">
                <a:moveTo>
                  <a:pt x="341582" y="0"/>
                </a:moveTo>
                <a:lnTo>
                  <a:pt x="3664307" y="0"/>
                </a:lnTo>
                <a:cubicBezTo>
                  <a:pt x="3852958" y="0"/>
                  <a:pt x="4005889" y="152931"/>
                  <a:pt x="4005889" y="341582"/>
                </a:cubicBezTo>
                <a:lnTo>
                  <a:pt x="4005889" y="3853046"/>
                </a:lnTo>
                <a:cubicBezTo>
                  <a:pt x="4005889" y="4041697"/>
                  <a:pt x="3852958" y="4194628"/>
                  <a:pt x="3664307" y="4194628"/>
                </a:cubicBezTo>
                <a:lnTo>
                  <a:pt x="341582" y="4194628"/>
                </a:lnTo>
                <a:cubicBezTo>
                  <a:pt x="152931" y="4194628"/>
                  <a:pt x="0" y="4041697"/>
                  <a:pt x="0" y="3853046"/>
                </a:cubicBezTo>
                <a:lnTo>
                  <a:pt x="0" y="341582"/>
                </a:lnTo>
                <a:cubicBezTo>
                  <a:pt x="0" y="152931"/>
                  <a:pt x="152931" y="0"/>
                  <a:pt x="3415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9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Layout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561B3-1CEB-E51A-FA52-7ED1EFC112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8145" y="1778217"/>
            <a:ext cx="3091543" cy="2423885"/>
          </a:xfrm>
          <a:custGeom>
            <a:avLst/>
            <a:gdLst>
              <a:gd name="connsiteX0" fmla="*/ 244328 w 3091543"/>
              <a:gd name="connsiteY0" fmla="*/ 0 h 2423885"/>
              <a:gd name="connsiteX1" fmla="*/ 2847215 w 3091543"/>
              <a:gd name="connsiteY1" fmla="*/ 0 h 2423885"/>
              <a:gd name="connsiteX2" fmla="*/ 3091543 w 3091543"/>
              <a:gd name="connsiteY2" fmla="*/ 244328 h 2423885"/>
              <a:gd name="connsiteX3" fmla="*/ 3091543 w 3091543"/>
              <a:gd name="connsiteY3" fmla="*/ 2179557 h 2423885"/>
              <a:gd name="connsiteX4" fmla="*/ 2847215 w 3091543"/>
              <a:gd name="connsiteY4" fmla="*/ 2423885 h 2423885"/>
              <a:gd name="connsiteX5" fmla="*/ 244328 w 3091543"/>
              <a:gd name="connsiteY5" fmla="*/ 2423885 h 2423885"/>
              <a:gd name="connsiteX6" fmla="*/ 0 w 3091543"/>
              <a:gd name="connsiteY6" fmla="*/ 2179557 h 2423885"/>
              <a:gd name="connsiteX7" fmla="*/ 0 w 3091543"/>
              <a:gd name="connsiteY7" fmla="*/ 244328 h 2423885"/>
              <a:gd name="connsiteX8" fmla="*/ 244328 w 3091543"/>
              <a:gd name="connsiteY8" fmla="*/ 0 h 2423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91543" h="2423885">
                <a:moveTo>
                  <a:pt x="244328" y="0"/>
                </a:moveTo>
                <a:lnTo>
                  <a:pt x="2847215" y="0"/>
                </a:lnTo>
                <a:cubicBezTo>
                  <a:pt x="2982154" y="0"/>
                  <a:pt x="3091543" y="109389"/>
                  <a:pt x="3091543" y="244328"/>
                </a:cubicBezTo>
                <a:lnTo>
                  <a:pt x="3091543" y="2179557"/>
                </a:lnTo>
                <a:cubicBezTo>
                  <a:pt x="3091543" y="2314496"/>
                  <a:pt x="2982154" y="2423885"/>
                  <a:pt x="2847215" y="2423885"/>
                </a:cubicBezTo>
                <a:lnTo>
                  <a:pt x="244328" y="2423885"/>
                </a:lnTo>
                <a:cubicBezTo>
                  <a:pt x="109389" y="2423885"/>
                  <a:pt x="0" y="2314496"/>
                  <a:pt x="0" y="2179557"/>
                </a:cubicBezTo>
                <a:lnTo>
                  <a:pt x="0" y="244328"/>
                </a:lnTo>
                <a:cubicBezTo>
                  <a:pt x="0" y="109389"/>
                  <a:pt x="109389" y="0"/>
                  <a:pt x="244328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14A910-9323-95A7-EC2B-DA58C5B5D2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10756" y="740230"/>
            <a:ext cx="2448102" cy="3461872"/>
          </a:xfrm>
          <a:custGeom>
            <a:avLst/>
            <a:gdLst>
              <a:gd name="connsiteX0" fmla="*/ 246769 w 2448102"/>
              <a:gd name="connsiteY0" fmla="*/ 0 h 3461872"/>
              <a:gd name="connsiteX1" fmla="*/ 2201333 w 2448102"/>
              <a:gd name="connsiteY1" fmla="*/ 0 h 3461872"/>
              <a:gd name="connsiteX2" fmla="*/ 2448102 w 2448102"/>
              <a:gd name="connsiteY2" fmla="*/ 246769 h 3461872"/>
              <a:gd name="connsiteX3" fmla="*/ 2448102 w 2448102"/>
              <a:gd name="connsiteY3" fmla="*/ 3215103 h 3461872"/>
              <a:gd name="connsiteX4" fmla="*/ 2201333 w 2448102"/>
              <a:gd name="connsiteY4" fmla="*/ 3461872 h 3461872"/>
              <a:gd name="connsiteX5" fmla="*/ 246769 w 2448102"/>
              <a:gd name="connsiteY5" fmla="*/ 3461872 h 3461872"/>
              <a:gd name="connsiteX6" fmla="*/ 0 w 2448102"/>
              <a:gd name="connsiteY6" fmla="*/ 3215103 h 3461872"/>
              <a:gd name="connsiteX7" fmla="*/ 0 w 2448102"/>
              <a:gd name="connsiteY7" fmla="*/ 246769 h 3461872"/>
              <a:gd name="connsiteX8" fmla="*/ 246769 w 2448102"/>
              <a:gd name="connsiteY8" fmla="*/ 0 h 346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8102" h="3461872">
                <a:moveTo>
                  <a:pt x="246769" y="0"/>
                </a:moveTo>
                <a:lnTo>
                  <a:pt x="2201333" y="0"/>
                </a:lnTo>
                <a:cubicBezTo>
                  <a:pt x="2337620" y="0"/>
                  <a:pt x="2448102" y="110482"/>
                  <a:pt x="2448102" y="246769"/>
                </a:cubicBezTo>
                <a:lnTo>
                  <a:pt x="2448102" y="3215103"/>
                </a:lnTo>
                <a:cubicBezTo>
                  <a:pt x="2448102" y="3351390"/>
                  <a:pt x="2337620" y="3461872"/>
                  <a:pt x="2201333" y="3461872"/>
                </a:cubicBezTo>
                <a:lnTo>
                  <a:pt x="246769" y="3461872"/>
                </a:lnTo>
                <a:cubicBezTo>
                  <a:pt x="110482" y="3461872"/>
                  <a:pt x="0" y="3351390"/>
                  <a:pt x="0" y="3215103"/>
                </a:cubicBezTo>
                <a:lnTo>
                  <a:pt x="0" y="246769"/>
                </a:lnTo>
                <a:cubicBezTo>
                  <a:pt x="0" y="110482"/>
                  <a:pt x="110482" y="0"/>
                  <a:pt x="246769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363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Layout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6955A8A-C2E3-BE68-A006-C449834E07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008278" y="1280945"/>
            <a:ext cx="2163394" cy="2122830"/>
          </a:xfrm>
          <a:custGeom>
            <a:avLst/>
            <a:gdLst>
              <a:gd name="connsiteX0" fmla="*/ 1404 w 2163394"/>
              <a:gd name="connsiteY0" fmla="*/ 0 h 2122830"/>
              <a:gd name="connsiteX1" fmla="*/ 2163394 w 2163394"/>
              <a:gd name="connsiteY1" fmla="*/ 2122830 h 2122830"/>
              <a:gd name="connsiteX2" fmla="*/ 0 w 2163394"/>
              <a:gd name="connsiteY2" fmla="*/ 2122830 h 2122830"/>
              <a:gd name="connsiteX3" fmla="*/ 1404 w 2163394"/>
              <a:gd name="connsiteY3" fmla="*/ 0 h 212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3394" h="2122830">
                <a:moveTo>
                  <a:pt x="1404" y="0"/>
                </a:moveTo>
                <a:cubicBezTo>
                  <a:pt x="1195665" y="762"/>
                  <a:pt x="2163394" y="950962"/>
                  <a:pt x="2163394" y="2122830"/>
                </a:cubicBezTo>
                <a:lnTo>
                  <a:pt x="0" y="2122830"/>
                </a:lnTo>
                <a:cubicBezTo>
                  <a:pt x="468" y="1415220"/>
                  <a:pt x="936" y="707610"/>
                  <a:pt x="1404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3282F18-3162-D080-A72C-7C4859924F3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65679" y="1280945"/>
            <a:ext cx="2163394" cy="2122830"/>
          </a:xfrm>
          <a:custGeom>
            <a:avLst/>
            <a:gdLst>
              <a:gd name="connsiteX0" fmla="*/ 2161990 w 2163394"/>
              <a:gd name="connsiteY0" fmla="*/ 0 h 2122830"/>
              <a:gd name="connsiteX1" fmla="*/ 2163394 w 2163394"/>
              <a:gd name="connsiteY1" fmla="*/ 2122830 h 2122830"/>
              <a:gd name="connsiteX2" fmla="*/ 0 w 2163394"/>
              <a:gd name="connsiteY2" fmla="*/ 2122830 h 2122830"/>
              <a:gd name="connsiteX3" fmla="*/ 2161990 w 2163394"/>
              <a:gd name="connsiteY3" fmla="*/ 0 h 212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3394" h="2122830">
                <a:moveTo>
                  <a:pt x="2161990" y="0"/>
                </a:moveTo>
                <a:cubicBezTo>
                  <a:pt x="2162458" y="707610"/>
                  <a:pt x="2162926" y="1415220"/>
                  <a:pt x="2163394" y="2122830"/>
                </a:cubicBezTo>
                <a:lnTo>
                  <a:pt x="0" y="2122830"/>
                </a:lnTo>
                <a:cubicBezTo>
                  <a:pt x="0" y="950962"/>
                  <a:pt x="967729" y="762"/>
                  <a:pt x="216199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677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Layout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F657BCD-DB2F-15B9-DAA0-5D3BBF305F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3241" y="2209335"/>
            <a:ext cx="4265089" cy="2977421"/>
          </a:xfrm>
          <a:custGeom>
            <a:avLst/>
            <a:gdLst>
              <a:gd name="connsiteX0" fmla="*/ 0 w 4265089"/>
              <a:gd name="connsiteY0" fmla="*/ 0 h 2977421"/>
              <a:gd name="connsiteX1" fmla="*/ 2776378 w 4265089"/>
              <a:gd name="connsiteY1" fmla="*/ 0 h 2977421"/>
              <a:gd name="connsiteX2" fmla="*/ 4265089 w 4265089"/>
              <a:gd name="connsiteY2" fmla="*/ 1488711 h 2977421"/>
              <a:gd name="connsiteX3" fmla="*/ 4265088 w 4265089"/>
              <a:gd name="connsiteY3" fmla="*/ 2977421 h 2977421"/>
              <a:gd name="connsiteX4" fmla="*/ 0 w 4265089"/>
              <a:gd name="connsiteY4" fmla="*/ 2977421 h 297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5089" h="2977421">
                <a:moveTo>
                  <a:pt x="0" y="0"/>
                </a:moveTo>
                <a:lnTo>
                  <a:pt x="2776378" y="0"/>
                </a:lnTo>
                <a:cubicBezTo>
                  <a:pt x="3598570" y="0"/>
                  <a:pt x="4265089" y="666519"/>
                  <a:pt x="4265089" y="1488711"/>
                </a:cubicBezTo>
                <a:cubicBezTo>
                  <a:pt x="4265089" y="1984948"/>
                  <a:pt x="4265088" y="2481184"/>
                  <a:pt x="4265088" y="2977421"/>
                </a:cubicBezTo>
                <a:lnTo>
                  <a:pt x="0" y="2977421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797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Layout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62C8A18-3339-A855-203A-BEE499DC83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401" y="1245895"/>
            <a:ext cx="10363200" cy="2876162"/>
          </a:xfrm>
          <a:custGeom>
            <a:avLst/>
            <a:gdLst>
              <a:gd name="connsiteX0" fmla="*/ 319714 w 10363200"/>
              <a:gd name="connsiteY0" fmla="*/ 0 h 2876162"/>
              <a:gd name="connsiteX1" fmla="*/ 10043486 w 10363200"/>
              <a:gd name="connsiteY1" fmla="*/ 0 h 2876162"/>
              <a:gd name="connsiteX2" fmla="*/ 10363200 w 10363200"/>
              <a:gd name="connsiteY2" fmla="*/ 319714 h 2876162"/>
              <a:gd name="connsiteX3" fmla="*/ 10363200 w 10363200"/>
              <a:gd name="connsiteY3" fmla="*/ 2556448 h 2876162"/>
              <a:gd name="connsiteX4" fmla="*/ 10043486 w 10363200"/>
              <a:gd name="connsiteY4" fmla="*/ 2876162 h 2876162"/>
              <a:gd name="connsiteX5" fmla="*/ 319714 w 10363200"/>
              <a:gd name="connsiteY5" fmla="*/ 2876162 h 2876162"/>
              <a:gd name="connsiteX6" fmla="*/ 0 w 10363200"/>
              <a:gd name="connsiteY6" fmla="*/ 2556448 h 2876162"/>
              <a:gd name="connsiteX7" fmla="*/ 0 w 10363200"/>
              <a:gd name="connsiteY7" fmla="*/ 319714 h 2876162"/>
              <a:gd name="connsiteX8" fmla="*/ 319714 w 10363200"/>
              <a:gd name="connsiteY8" fmla="*/ 0 h 2876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63200" h="2876162">
                <a:moveTo>
                  <a:pt x="319714" y="0"/>
                </a:moveTo>
                <a:lnTo>
                  <a:pt x="10043486" y="0"/>
                </a:lnTo>
                <a:cubicBezTo>
                  <a:pt x="10220059" y="0"/>
                  <a:pt x="10363200" y="143141"/>
                  <a:pt x="10363200" y="319714"/>
                </a:cubicBezTo>
                <a:lnTo>
                  <a:pt x="10363200" y="2556448"/>
                </a:lnTo>
                <a:cubicBezTo>
                  <a:pt x="10363200" y="2733021"/>
                  <a:pt x="10220059" y="2876162"/>
                  <a:pt x="10043486" y="2876162"/>
                </a:cubicBezTo>
                <a:lnTo>
                  <a:pt x="319714" y="2876162"/>
                </a:lnTo>
                <a:cubicBezTo>
                  <a:pt x="143141" y="2876162"/>
                  <a:pt x="0" y="2733021"/>
                  <a:pt x="0" y="2556448"/>
                </a:cubicBezTo>
                <a:lnTo>
                  <a:pt x="0" y="319714"/>
                </a:lnTo>
                <a:cubicBezTo>
                  <a:pt x="0" y="143141"/>
                  <a:pt x="143141" y="0"/>
                  <a:pt x="319714" y="0"/>
                </a:cubicBezTo>
                <a:close/>
              </a:path>
            </a:pathLst>
          </a:cu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ID">
                <a:solidFill>
                  <a:schemeClr val="tx1"/>
                </a:solidFill>
              </a:defRPr>
            </a:lvl1pPr>
          </a:lstStyle>
          <a:p>
            <a:pPr lvl="0"/>
            <a:endParaRPr lang="en-ID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450CD3D-2C10-1C1A-11E4-6616B7DDC7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3714" y="1595405"/>
            <a:ext cx="4580918" cy="2177142"/>
          </a:xfrm>
          <a:custGeom>
            <a:avLst/>
            <a:gdLst>
              <a:gd name="connsiteX0" fmla="*/ 242011 w 4580918"/>
              <a:gd name="connsiteY0" fmla="*/ 0 h 2177142"/>
              <a:gd name="connsiteX1" fmla="*/ 4338907 w 4580918"/>
              <a:gd name="connsiteY1" fmla="*/ 0 h 2177142"/>
              <a:gd name="connsiteX2" fmla="*/ 4580918 w 4580918"/>
              <a:gd name="connsiteY2" fmla="*/ 242011 h 2177142"/>
              <a:gd name="connsiteX3" fmla="*/ 4580918 w 4580918"/>
              <a:gd name="connsiteY3" fmla="*/ 1935131 h 2177142"/>
              <a:gd name="connsiteX4" fmla="*/ 4338907 w 4580918"/>
              <a:gd name="connsiteY4" fmla="*/ 2177142 h 2177142"/>
              <a:gd name="connsiteX5" fmla="*/ 242011 w 4580918"/>
              <a:gd name="connsiteY5" fmla="*/ 2177142 h 2177142"/>
              <a:gd name="connsiteX6" fmla="*/ 0 w 4580918"/>
              <a:gd name="connsiteY6" fmla="*/ 1935131 h 2177142"/>
              <a:gd name="connsiteX7" fmla="*/ 0 w 4580918"/>
              <a:gd name="connsiteY7" fmla="*/ 242011 h 2177142"/>
              <a:gd name="connsiteX8" fmla="*/ 242011 w 4580918"/>
              <a:gd name="connsiteY8" fmla="*/ 0 h 217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0918" h="2177142">
                <a:moveTo>
                  <a:pt x="242011" y="0"/>
                </a:moveTo>
                <a:lnTo>
                  <a:pt x="4338907" y="0"/>
                </a:lnTo>
                <a:cubicBezTo>
                  <a:pt x="4472566" y="0"/>
                  <a:pt x="4580918" y="108352"/>
                  <a:pt x="4580918" y="242011"/>
                </a:cubicBezTo>
                <a:lnTo>
                  <a:pt x="4580918" y="1935131"/>
                </a:lnTo>
                <a:cubicBezTo>
                  <a:pt x="4580918" y="2068790"/>
                  <a:pt x="4472566" y="2177142"/>
                  <a:pt x="4338907" y="2177142"/>
                </a:cubicBezTo>
                <a:lnTo>
                  <a:pt x="242011" y="2177142"/>
                </a:lnTo>
                <a:cubicBezTo>
                  <a:pt x="108352" y="2177142"/>
                  <a:pt x="0" y="2068790"/>
                  <a:pt x="0" y="1935131"/>
                </a:cubicBezTo>
                <a:lnTo>
                  <a:pt x="0" y="242011"/>
                </a:lnTo>
                <a:cubicBezTo>
                  <a:pt x="0" y="108352"/>
                  <a:pt x="108352" y="0"/>
                  <a:pt x="242011" y="0"/>
                </a:cubicBezTo>
                <a:close/>
              </a:path>
            </a:pathLst>
          </a:cu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ID">
                <a:solidFill>
                  <a:schemeClr val="tx1"/>
                </a:solidFill>
              </a:defRPr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157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Layout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D599D37-C841-F8D6-5FCC-66AA98A85E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18727" y="2816229"/>
            <a:ext cx="1822450" cy="1822450"/>
          </a:xfrm>
          <a:custGeom>
            <a:avLst/>
            <a:gdLst>
              <a:gd name="connsiteX0" fmla="*/ 911225 w 1822450"/>
              <a:gd name="connsiteY0" fmla="*/ 0 h 1822450"/>
              <a:gd name="connsiteX1" fmla="*/ 1822450 w 1822450"/>
              <a:gd name="connsiteY1" fmla="*/ 911225 h 1822450"/>
              <a:gd name="connsiteX2" fmla="*/ 911225 w 1822450"/>
              <a:gd name="connsiteY2" fmla="*/ 1822450 h 1822450"/>
              <a:gd name="connsiteX3" fmla="*/ 0 w 1822450"/>
              <a:gd name="connsiteY3" fmla="*/ 911225 h 1822450"/>
              <a:gd name="connsiteX4" fmla="*/ 911225 w 1822450"/>
              <a:gd name="connsiteY4" fmla="*/ 0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2450" h="1822450">
                <a:moveTo>
                  <a:pt x="911225" y="0"/>
                </a:moveTo>
                <a:cubicBezTo>
                  <a:pt x="1414481" y="0"/>
                  <a:pt x="1822450" y="407969"/>
                  <a:pt x="1822450" y="911225"/>
                </a:cubicBezTo>
                <a:cubicBezTo>
                  <a:pt x="1822450" y="1414481"/>
                  <a:pt x="1414481" y="1822450"/>
                  <a:pt x="911225" y="1822450"/>
                </a:cubicBezTo>
                <a:cubicBezTo>
                  <a:pt x="407970" y="1822450"/>
                  <a:pt x="0" y="1414481"/>
                  <a:pt x="0" y="911225"/>
                </a:cubicBezTo>
                <a:cubicBezTo>
                  <a:pt x="0" y="407969"/>
                  <a:pt x="407970" y="0"/>
                  <a:pt x="911225" y="0"/>
                </a:cubicBezTo>
                <a:close/>
              </a:path>
            </a:pathLst>
          </a:cu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ID">
                <a:solidFill>
                  <a:schemeClr val="tx1"/>
                </a:solidFill>
              </a:defRPr>
            </a:lvl1pPr>
          </a:lstStyle>
          <a:p>
            <a:pPr lvl="0"/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0728A40-39B2-DD56-F553-33BA0A2DAC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84775" y="2816229"/>
            <a:ext cx="1822450" cy="1822450"/>
          </a:xfrm>
          <a:custGeom>
            <a:avLst/>
            <a:gdLst>
              <a:gd name="connsiteX0" fmla="*/ 911225 w 1822450"/>
              <a:gd name="connsiteY0" fmla="*/ 0 h 1822450"/>
              <a:gd name="connsiteX1" fmla="*/ 1822450 w 1822450"/>
              <a:gd name="connsiteY1" fmla="*/ 911225 h 1822450"/>
              <a:gd name="connsiteX2" fmla="*/ 911225 w 1822450"/>
              <a:gd name="connsiteY2" fmla="*/ 1822450 h 1822450"/>
              <a:gd name="connsiteX3" fmla="*/ 0 w 1822450"/>
              <a:gd name="connsiteY3" fmla="*/ 911225 h 1822450"/>
              <a:gd name="connsiteX4" fmla="*/ 911225 w 1822450"/>
              <a:gd name="connsiteY4" fmla="*/ 0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2450" h="1822450">
                <a:moveTo>
                  <a:pt x="911225" y="0"/>
                </a:moveTo>
                <a:cubicBezTo>
                  <a:pt x="1414481" y="0"/>
                  <a:pt x="1822450" y="407969"/>
                  <a:pt x="1822450" y="911225"/>
                </a:cubicBezTo>
                <a:cubicBezTo>
                  <a:pt x="1822450" y="1414481"/>
                  <a:pt x="1414481" y="1822450"/>
                  <a:pt x="911225" y="1822450"/>
                </a:cubicBezTo>
                <a:cubicBezTo>
                  <a:pt x="407969" y="1822450"/>
                  <a:pt x="0" y="1414481"/>
                  <a:pt x="0" y="911225"/>
                </a:cubicBezTo>
                <a:cubicBezTo>
                  <a:pt x="0" y="407969"/>
                  <a:pt x="407969" y="0"/>
                  <a:pt x="911225" y="0"/>
                </a:cubicBezTo>
                <a:close/>
              </a:path>
            </a:pathLst>
          </a:cu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ID">
                <a:solidFill>
                  <a:schemeClr val="tx1"/>
                </a:solidFill>
              </a:defRPr>
            </a:lvl1pPr>
          </a:lstStyle>
          <a:p>
            <a:pPr lvl="0"/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D431514-CF6C-68DC-112A-A35CC67BBB5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50823" y="2816229"/>
            <a:ext cx="1822450" cy="1822450"/>
          </a:xfrm>
          <a:custGeom>
            <a:avLst/>
            <a:gdLst>
              <a:gd name="connsiteX0" fmla="*/ 911225 w 1822450"/>
              <a:gd name="connsiteY0" fmla="*/ 0 h 1822450"/>
              <a:gd name="connsiteX1" fmla="*/ 1822450 w 1822450"/>
              <a:gd name="connsiteY1" fmla="*/ 911225 h 1822450"/>
              <a:gd name="connsiteX2" fmla="*/ 911225 w 1822450"/>
              <a:gd name="connsiteY2" fmla="*/ 1822450 h 1822450"/>
              <a:gd name="connsiteX3" fmla="*/ 0 w 1822450"/>
              <a:gd name="connsiteY3" fmla="*/ 911225 h 1822450"/>
              <a:gd name="connsiteX4" fmla="*/ 911225 w 1822450"/>
              <a:gd name="connsiteY4" fmla="*/ 0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2450" h="1822450">
                <a:moveTo>
                  <a:pt x="911225" y="0"/>
                </a:moveTo>
                <a:cubicBezTo>
                  <a:pt x="1414481" y="0"/>
                  <a:pt x="1822450" y="407969"/>
                  <a:pt x="1822450" y="911225"/>
                </a:cubicBezTo>
                <a:cubicBezTo>
                  <a:pt x="1822450" y="1414481"/>
                  <a:pt x="1414481" y="1822450"/>
                  <a:pt x="911225" y="1822450"/>
                </a:cubicBezTo>
                <a:cubicBezTo>
                  <a:pt x="407969" y="1822450"/>
                  <a:pt x="0" y="1414481"/>
                  <a:pt x="0" y="911225"/>
                </a:cubicBezTo>
                <a:cubicBezTo>
                  <a:pt x="0" y="407969"/>
                  <a:pt x="407969" y="0"/>
                  <a:pt x="911225" y="0"/>
                </a:cubicBezTo>
                <a:close/>
              </a:path>
            </a:pathLst>
          </a:cu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ID">
                <a:solidFill>
                  <a:schemeClr val="tx1"/>
                </a:solidFill>
              </a:defRPr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142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Layout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478E266-EB5F-4E93-8D3E-87318CE2587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10275" y="1639170"/>
            <a:ext cx="3328635" cy="3945817"/>
          </a:xfrm>
          <a:custGeom>
            <a:avLst/>
            <a:gdLst>
              <a:gd name="connsiteX0" fmla="*/ 798517 w 3328635"/>
              <a:gd name="connsiteY0" fmla="*/ 2221870 h 3945817"/>
              <a:gd name="connsiteX1" fmla="*/ 1080409 w 3328635"/>
              <a:gd name="connsiteY1" fmla="*/ 3007377 h 3945817"/>
              <a:gd name="connsiteX2" fmla="*/ 1245309 w 3328635"/>
              <a:gd name="connsiteY2" fmla="*/ 3007377 h 3945817"/>
              <a:gd name="connsiteX3" fmla="*/ 1410925 w 3328635"/>
              <a:gd name="connsiteY3" fmla="*/ 2532267 h 3945817"/>
              <a:gd name="connsiteX4" fmla="*/ 1580681 w 3328635"/>
              <a:gd name="connsiteY4" fmla="*/ 3007377 h 3945817"/>
              <a:gd name="connsiteX5" fmla="*/ 1746697 w 3328635"/>
              <a:gd name="connsiteY5" fmla="*/ 3007377 h 3945817"/>
              <a:gd name="connsiteX6" fmla="*/ 2027473 w 3328635"/>
              <a:gd name="connsiteY6" fmla="*/ 2221870 h 3945817"/>
              <a:gd name="connsiteX7" fmla="*/ 1815776 w 3328635"/>
              <a:gd name="connsiteY7" fmla="*/ 2221870 h 3945817"/>
              <a:gd name="connsiteX8" fmla="*/ 1656166 w 3328635"/>
              <a:gd name="connsiteY8" fmla="*/ 2715213 h 3945817"/>
              <a:gd name="connsiteX9" fmla="*/ 1478176 w 3328635"/>
              <a:gd name="connsiteY9" fmla="*/ 2221870 h 3945817"/>
              <a:gd name="connsiteX10" fmla="*/ 1331102 w 3328635"/>
              <a:gd name="connsiteY10" fmla="*/ 2221870 h 3945817"/>
              <a:gd name="connsiteX11" fmla="*/ 1169802 w 3328635"/>
              <a:gd name="connsiteY11" fmla="*/ 2717428 h 3945817"/>
              <a:gd name="connsiteX12" fmla="*/ 996843 w 3328635"/>
              <a:gd name="connsiteY12" fmla="*/ 2221870 h 3945817"/>
              <a:gd name="connsiteX13" fmla="*/ 2783529 w 3328635"/>
              <a:gd name="connsiteY13" fmla="*/ 619506 h 3945817"/>
              <a:gd name="connsiteX14" fmla="*/ 2692371 w 3328635"/>
              <a:gd name="connsiteY14" fmla="*/ 642142 h 3945817"/>
              <a:gd name="connsiteX15" fmla="*/ 2667900 w 3328635"/>
              <a:gd name="connsiteY15" fmla="*/ 813445 h 3945817"/>
              <a:gd name="connsiteX16" fmla="*/ 2692371 w 3328635"/>
              <a:gd name="connsiteY16" fmla="*/ 837916 h 3945817"/>
              <a:gd name="connsiteX17" fmla="*/ 2692371 w 3328635"/>
              <a:gd name="connsiteY17" fmla="*/ 1033689 h 3945817"/>
              <a:gd name="connsiteX18" fmla="*/ 2496599 w 3328635"/>
              <a:gd name="connsiteY18" fmla="*/ 1033689 h 3945817"/>
              <a:gd name="connsiteX19" fmla="*/ 2496599 w 3328635"/>
              <a:gd name="connsiteY19" fmla="*/ 1376292 h 3945817"/>
              <a:gd name="connsiteX20" fmla="*/ 2472126 w 3328635"/>
              <a:gd name="connsiteY20" fmla="*/ 1547594 h 3945817"/>
              <a:gd name="connsiteX21" fmla="*/ 2643428 w 3328635"/>
              <a:gd name="connsiteY21" fmla="*/ 1572066 h 3945817"/>
              <a:gd name="connsiteX22" fmla="*/ 2667900 w 3328635"/>
              <a:gd name="connsiteY22" fmla="*/ 1400763 h 3945817"/>
              <a:gd name="connsiteX23" fmla="*/ 2643428 w 3328635"/>
              <a:gd name="connsiteY23" fmla="*/ 1376292 h 3945817"/>
              <a:gd name="connsiteX24" fmla="*/ 2643428 w 3328635"/>
              <a:gd name="connsiteY24" fmla="*/ 1180520 h 3945817"/>
              <a:gd name="connsiteX25" fmla="*/ 3152438 w 3328635"/>
              <a:gd name="connsiteY25" fmla="*/ 1180520 h 3945817"/>
              <a:gd name="connsiteX26" fmla="*/ 3108389 w 3328635"/>
              <a:gd name="connsiteY26" fmla="*/ 1033689 h 3945817"/>
              <a:gd name="connsiteX27" fmla="*/ 2839202 w 3328635"/>
              <a:gd name="connsiteY27" fmla="*/ 1033689 h 3945817"/>
              <a:gd name="connsiteX28" fmla="*/ 2839202 w 3328635"/>
              <a:gd name="connsiteY28" fmla="*/ 837916 h 3945817"/>
              <a:gd name="connsiteX29" fmla="*/ 2863674 w 3328635"/>
              <a:gd name="connsiteY29" fmla="*/ 666614 h 3945817"/>
              <a:gd name="connsiteX30" fmla="*/ 2783529 w 3328635"/>
              <a:gd name="connsiteY30" fmla="*/ 619506 h 3945817"/>
              <a:gd name="connsiteX31" fmla="*/ 2196208 w 3328635"/>
              <a:gd name="connsiteY31" fmla="*/ 227960 h 3945817"/>
              <a:gd name="connsiteX32" fmla="*/ 2105050 w 3328635"/>
              <a:gd name="connsiteY32" fmla="*/ 250596 h 3945817"/>
              <a:gd name="connsiteX33" fmla="*/ 2080579 w 3328635"/>
              <a:gd name="connsiteY33" fmla="*/ 421897 h 3945817"/>
              <a:gd name="connsiteX34" fmla="*/ 2105050 w 3328635"/>
              <a:gd name="connsiteY34" fmla="*/ 446368 h 3945817"/>
              <a:gd name="connsiteX35" fmla="*/ 2105050 w 3328635"/>
              <a:gd name="connsiteY35" fmla="*/ 593199 h 3945817"/>
              <a:gd name="connsiteX36" fmla="*/ 1713504 w 3328635"/>
              <a:gd name="connsiteY36" fmla="*/ 593199 h 3945817"/>
              <a:gd name="connsiteX37" fmla="*/ 1713504 w 3328635"/>
              <a:gd name="connsiteY37" fmla="*/ 935802 h 3945817"/>
              <a:gd name="connsiteX38" fmla="*/ 1689032 w 3328635"/>
              <a:gd name="connsiteY38" fmla="*/ 1107103 h 3945817"/>
              <a:gd name="connsiteX39" fmla="*/ 1860335 w 3328635"/>
              <a:gd name="connsiteY39" fmla="*/ 1131575 h 3945817"/>
              <a:gd name="connsiteX40" fmla="*/ 1884806 w 3328635"/>
              <a:gd name="connsiteY40" fmla="*/ 960274 h 3945817"/>
              <a:gd name="connsiteX41" fmla="*/ 1860335 w 3328635"/>
              <a:gd name="connsiteY41" fmla="*/ 935802 h 3945817"/>
              <a:gd name="connsiteX42" fmla="*/ 1860335 w 3328635"/>
              <a:gd name="connsiteY42" fmla="*/ 740029 h 3945817"/>
              <a:gd name="connsiteX43" fmla="*/ 2105050 w 3328635"/>
              <a:gd name="connsiteY43" fmla="*/ 740029 h 3945817"/>
              <a:gd name="connsiteX44" fmla="*/ 2105050 w 3328635"/>
              <a:gd name="connsiteY44" fmla="*/ 1273511 h 3945817"/>
              <a:gd name="connsiteX45" fmla="*/ 1762447 w 3328635"/>
              <a:gd name="connsiteY45" fmla="*/ 1616115 h 3945817"/>
              <a:gd name="connsiteX46" fmla="*/ 1747764 w 3328635"/>
              <a:gd name="connsiteY46" fmla="*/ 1616115 h 3945817"/>
              <a:gd name="connsiteX47" fmla="*/ 1625406 w 3328635"/>
              <a:gd name="connsiteY47" fmla="*/ 1738472 h 3945817"/>
              <a:gd name="connsiteX48" fmla="*/ 1747764 w 3328635"/>
              <a:gd name="connsiteY48" fmla="*/ 1860832 h 3945817"/>
              <a:gd name="connsiteX49" fmla="*/ 1870124 w 3328635"/>
              <a:gd name="connsiteY49" fmla="*/ 1738472 h 3945817"/>
              <a:gd name="connsiteX50" fmla="*/ 1870124 w 3328635"/>
              <a:gd name="connsiteY50" fmla="*/ 1718895 h 3945817"/>
              <a:gd name="connsiteX51" fmla="*/ 1997376 w 3328635"/>
              <a:gd name="connsiteY51" fmla="*/ 1591643 h 3945817"/>
              <a:gd name="connsiteX52" fmla="*/ 2202938 w 3328635"/>
              <a:gd name="connsiteY52" fmla="*/ 1797204 h 3945817"/>
              <a:gd name="connsiteX53" fmla="*/ 2202938 w 3328635"/>
              <a:gd name="connsiteY53" fmla="*/ 2159386 h 3945817"/>
              <a:gd name="connsiteX54" fmla="*/ 2178467 w 3328635"/>
              <a:gd name="connsiteY54" fmla="*/ 2330687 h 3945817"/>
              <a:gd name="connsiteX55" fmla="*/ 2349768 w 3328635"/>
              <a:gd name="connsiteY55" fmla="*/ 2355159 h 3945817"/>
              <a:gd name="connsiteX56" fmla="*/ 2374239 w 3328635"/>
              <a:gd name="connsiteY56" fmla="*/ 2183858 h 3945817"/>
              <a:gd name="connsiteX57" fmla="*/ 2349768 w 3328635"/>
              <a:gd name="connsiteY57" fmla="*/ 2159386 h 3945817"/>
              <a:gd name="connsiteX58" fmla="*/ 2349768 w 3328635"/>
              <a:gd name="connsiteY58" fmla="*/ 2110441 h 3945817"/>
              <a:gd name="connsiteX59" fmla="*/ 2677688 w 3328635"/>
              <a:gd name="connsiteY59" fmla="*/ 2110441 h 3945817"/>
              <a:gd name="connsiteX60" fmla="*/ 2907723 w 3328635"/>
              <a:gd name="connsiteY60" fmla="*/ 1841254 h 3945817"/>
              <a:gd name="connsiteX61" fmla="*/ 3039869 w 3328635"/>
              <a:gd name="connsiteY61" fmla="*/ 1728684 h 3945817"/>
              <a:gd name="connsiteX62" fmla="*/ 2927300 w 3328635"/>
              <a:gd name="connsiteY62" fmla="*/ 1596537 h 3945817"/>
              <a:gd name="connsiteX63" fmla="*/ 2795152 w 3328635"/>
              <a:gd name="connsiteY63" fmla="*/ 1709106 h 3945817"/>
              <a:gd name="connsiteX64" fmla="*/ 2795152 w 3328635"/>
              <a:gd name="connsiteY64" fmla="*/ 1743367 h 3945817"/>
              <a:gd name="connsiteX65" fmla="*/ 2609168 w 3328635"/>
              <a:gd name="connsiteY65" fmla="*/ 1963612 h 3945817"/>
              <a:gd name="connsiteX66" fmla="*/ 2349768 w 3328635"/>
              <a:gd name="connsiteY66" fmla="*/ 1963612 h 3945817"/>
              <a:gd name="connsiteX67" fmla="*/ 2349768 w 3328635"/>
              <a:gd name="connsiteY67" fmla="*/ 1738472 h 3945817"/>
              <a:gd name="connsiteX68" fmla="*/ 2100156 w 3328635"/>
              <a:gd name="connsiteY68" fmla="*/ 1488863 h 3945817"/>
              <a:gd name="connsiteX69" fmla="*/ 2251882 w 3328635"/>
              <a:gd name="connsiteY69" fmla="*/ 1332243 h 3945817"/>
              <a:gd name="connsiteX70" fmla="*/ 2251882 w 3328635"/>
              <a:gd name="connsiteY70" fmla="*/ 446368 h 3945817"/>
              <a:gd name="connsiteX71" fmla="*/ 2276353 w 3328635"/>
              <a:gd name="connsiteY71" fmla="*/ 275068 h 3945817"/>
              <a:gd name="connsiteX72" fmla="*/ 2196208 w 3328635"/>
              <a:gd name="connsiteY72" fmla="*/ 227960 h 3945817"/>
              <a:gd name="connsiteX73" fmla="*/ 1468787 w 3328635"/>
              <a:gd name="connsiteY73" fmla="*/ 206547 h 3945817"/>
              <a:gd name="connsiteX74" fmla="*/ 1321957 w 3328635"/>
              <a:gd name="connsiteY74" fmla="*/ 260385 h 3945817"/>
              <a:gd name="connsiteX75" fmla="*/ 1321957 w 3328635"/>
              <a:gd name="connsiteY75" fmla="*/ 500207 h 3945817"/>
              <a:gd name="connsiteX76" fmla="*/ 1175128 w 3328635"/>
              <a:gd name="connsiteY76" fmla="*/ 632354 h 3945817"/>
              <a:gd name="connsiteX77" fmla="*/ 1150655 w 3328635"/>
              <a:gd name="connsiteY77" fmla="*/ 632354 h 3945817"/>
              <a:gd name="connsiteX78" fmla="*/ 1028297 w 3328635"/>
              <a:gd name="connsiteY78" fmla="*/ 754711 h 3945817"/>
              <a:gd name="connsiteX79" fmla="*/ 1150655 w 3328635"/>
              <a:gd name="connsiteY79" fmla="*/ 872176 h 3945817"/>
              <a:gd name="connsiteX80" fmla="*/ 1273014 w 3328635"/>
              <a:gd name="connsiteY80" fmla="*/ 749817 h 3945817"/>
              <a:gd name="connsiteX81" fmla="*/ 1273014 w 3328635"/>
              <a:gd name="connsiteY81" fmla="*/ 740029 h 3945817"/>
              <a:gd name="connsiteX82" fmla="*/ 1468787 w 3328635"/>
              <a:gd name="connsiteY82" fmla="*/ 563833 h 3945817"/>
              <a:gd name="connsiteX83" fmla="*/ 1806496 w 3328635"/>
              <a:gd name="connsiteY83" fmla="*/ 985 h 3945817"/>
              <a:gd name="connsiteX84" fmla="*/ 3328635 w 3328635"/>
              <a:gd name="connsiteY84" fmla="*/ 1415446 h 3945817"/>
              <a:gd name="connsiteX85" fmla="*/ 3328635 w 3328635"/>
              <a:gd name="connsiteY85" fmla="*/ 1523123 h 3945817"/>
              <a:gd name="connsiteX86" fmla="*/ 2751103 w 3328635"/>
              <a:gd name="connsiteY86" fmla="*/ 2707550 h 3945817"/>
              <a:gd name="connsiteX87" fmla="*/ 2751103 w 3328635"/>
              <a:gd name="connsiteY87" fmla="*/ 3945817 h 3945817"/>
              <a:gd name="connsiteX88" fmla="*/ 1204494 w 3328635"/>
              <a:gd name="connsiteY88" fmla="*/ 3945817 h 3945817"/>
              <a:gd name="connsiteX89" fmla="*/ 1204494 w 3328635"/>
              <a:gd name="connsiteY89" fmla="*/ 3358497 h 3945817"/>
              <a:gd name="connsiteX90" fmla="*/ 964671 w 3328635"/>
              <a:gd name="connsiteY90" fmla="*/ 3358497 h 3945817"/>
              <a:gd name="connsiteX91" fmla="*/ 387139 w 3328635"/>
              <a:gd name="connsiteY91" fmla="*/ 2780965 h 3945817"/>
              <a:gd name="connsiteX92" fmla="*/ 387139 w 3328635"/>
              <a:gd name="connsiteY92" fmla="*/ 2771176 h 3945817"/>
              <a:gd name="connsiteX93" fmla="*/ 387139 w 3328635"/>
              <a:gd name="connsiteY93" fmla="*/ 2477518 h 3945817"/>
              <a:gd name="connsiteX94" fmla="*/ 171789 w 3328635"/>
              <a:gd name="connsiteY94" fmla="*/ 2477518 h 3945817"/>
              <a:gd name="connsiteX95" fmla="*/ 49430 w 3328635"/>
              <a:gd name="connsiteY95" fmla="*/ 2134914 h 3945817"/>
              <a:gd name="connsiteX96" fmla="*/ 387139 w 3328635"/>
              <a:gd name="connsiteY96" fmla="*/ 1547594 h 3945817"/>
              <a:gd name="connsiteX97" fmla="*/ 387139 w 3328635"/>
              <a:gd name="connsiteY97" fmla="*/ 1523123 h 3945817"/>
              <a:gd name="connsiteX98" fmla="*/ 1806496 w 3328635"/>
              <a:gd name="connsiteY98" fmla="*/ 985 h 394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3328635" h="3945817">
                <a:moveTo>
                  <a:pt x="798517" y="2221870"/>
                </a:moveTo>
                <a:lnTo>
                  <a:pt x="1080409" y="3007377"/>
                </a:lnTo>
                <a:lnTo>
                  <a:pt x="1245309" y="3007377"/>
                </a:lnTo>
                <a:lnTo>
                  <a:pt x="1410925" y="2532267"/>
                </a:lnTo>
                <a:lnTo>
                  <a:pt x="1580681" y="3007377"/>
                </a:lnTo>
                <a:lnTo>
                  <a:pt x="1746697" y="3007377"/>
                </a:lnTo>
                <a:lnTo>
                  <a:pt x="2027473" y="2221870"/>
                </a:lnTo>
                <a:lnTo>
                  <a:pt x="1815776" y="2221870"/>
                </a:lnTo>
                <a:lnTo>
                  <a:pt x="1656166" y="2715213"/>
                </a:lnTo>
                <a:lnTo>
                  <a:pt x="1478176" y="2221870"/>
                </a:lnTo>
                <a:lnTo>
                  <a:pt x="1331102" y="2221870"/>
                </a:lnTo>
                <a:lnTo>
                  <a:pt x="1169802" y="2717428"/>
                </a:lnTo>
                <a:lnTo>
                  <a:pt x="996843" y="2221870"/>
                </a:lnTo>
                <a:close/>
                <a:moveTo>
                  <a:pt x="2783529" y="619506"/>
                </a:moveTo>
                <a:cubicBezTo>
                  <a:pt x="2752327" y="615224"/>
                  <a:pt x="2719290" y="622565"/>
                  <a:pt x="2692371" y="642142"/>
                </a:cubicBezTo>
                <a:cubicBezTo>
                  <a:pt x="2638534" y="681297"/>
                  <a:pt x="2628745" y="759606"/>
                  <a:pt x="2667900" y="813445"/>
                </a:cubicBezTo>
                <a:cubicBezTo>
                  <a:pt x="2672794" y="823233"/>
                  <a:pt x="2682583" y="833022"/>
                  <a:pt x="2692371" y="837916"/>
                </a:cubicBezTo>
                <a:lnTo>
                  <a:pt x="2692371" y="1033689"/>
                </a:lnTo>
                <a:lnTo>
                  <a:pt x="2496599" y="1033689"/>
                </a:lnTo>
                <a:lnTo>
                  <a:pt x="2496599" y="1376292"/>
                </a:lnTo>
                <a:cubicBezTo>
                  <a:pt x="2442760" y="1415446"/>
                  <a:pt x="2432971" y="1493757"/>
                  <a:pt x="2472126" y="1547594"/>
                </a:cubicBezTo>
                <a:cubicBezTo>
                  <a:pt x="2511282" y="1601432"/>
                  <a:pt x="2589591" y="1611220"/>
                  <a:pt x="2643428" y="1572066"/>
                </a:cubicBezTo>
                <a:cubicBezTo>
                  <a:pt x="2697266" y="1532911"/>
                  <a:pt x="2707054" y="1454601"/>
                  <a:pt x="2667900" y="1400763"/>
                </a:cubicBezTo>
                <a:cubicBezTo>
                  <a:pt x="2663005" y="1390975"/>
                  <a:pt x="2653217" y="1381186"/>
                  <a:pt x="2643428" y="1376292"/>
                </a:cubicBezTo>
                <a:lnTo>
                  <a:pt x="2643428" y="1180520"/>
                </a:lnTo>
                <a:lnTo>
                  <a:pt x="3152438" y="1180520"/>
                </a:lnTo>
                <a:cubicBezTo>
                  <a:pt x="3137755" y="1131575"/>
                  <a:pt x="3127967" y="1082632"/>
                  <a:pt x="3108389" y="1033689"/>
                </a:cubicBezTo>
                <a:lnTo>
                  <a:pt x="2839202" y="1033689"/>
                </a:lnTo>
                <a:lnTo>
                  <a:pt x="2839202" y="837916"/>
                </a:lnTo>
                <a:cubicBezTo>
                  <a:pt x="2893040" y="798760"/>
                  <a:pt x="2902828" y="720451"/>
                  <a:pt x="2863674" y="666614"/>
                </a:cubicBezTo>
                <a:cubicBezTo>
                  <a:pt x="2844096" y="639695"/>
                  <a:pt x="2814730" y="623789"/>
                  <a:pt x="2783529" y="619506"/>
                </a:cubicBezTo>
                <a:close/>
                <a:moveTo>
                  <a:pt x="2196208" y="227960"/>
                </a:moveTo>
                <a:cubicBezTo>
                  <a:pt x="2165006" y="223678"/>
                  <a:pt x="2131969" y="231019"/>
                  <a:pt x="2105050" y="250596"/>
                </a:cubicBezTo>
                <a:cubicBezTo>
                  <a:pt x="2051213" y="289751"/>
                  <a:pt x="2041424" y="368060"/>
                  <a:pt x="2080579" y="421897"/>
                </a:cubicBezTo>
                <a:cubicBezTo>
                  <a:pt x="2085473" y="431686"/>
                  <a:pt x="2095262" y="441474"/>
                  <a:pt x="2105050" y="446368"/>
                </a:cubicBezTo>
                <a:lnTo>
                  <a:pt x="2105050" y="593199"/>
                </a:lnTo>
                <a:lnTo>
                  <a:pt x="1713504" y="593199"/>
                </a:lnTo>
                <a:lnTo>
                  <a:pt x="1713504" y="935802"/>
                </a:lnTo>
                <a:cubicBezTo>
                  <a:pt x="1659666" y="974957"/>
                  <a:pt x="1649878" y="1053266"/>
                  <a:pt x="1689032" y="1107103"/>
                </a:cubicBezTo>
                <a:cubicBezTo>
                  <a:pt x="1728187" y="1160942"/>
                  <a:pt x="1806496" y="1170731"/>
                  <a:pt x="1860335" y="1131575"/>
                </a:cubicBezTo>
                <a:cubicBezTo>
                  <a:pt x="1914172" y="1092420"/>
                  <a:pt x="1923961" y="1014111"/>
                  <a:pt x="1884806" y="960274"/>
                </a:cubicBezTo>
                <a:cubicBezTo>
                  <a:pt x="1879912" y="950485"/>
                  <a:pt x="1870124" y="940697"/>
                  <a:pt x="1860335" y="935802"/>
                </a:cubicBezTo>
                <a:lnTo>
                  <a:pt x="1860335" y="740029"/>
                </a:lnTo>
                <a:lnTo>
                  <a:pt x="2105050" y="740029"/>
                </a:lnTo>
                <a:lnTo>
                  <a:pt x="2105050" y="1273511"/>
                </a:lnTo>
                <a:lnTo>
                  <a:pt x="1762447" y="1616115"/>
                </a:lnTo>
                <a:cubicBezTo>
                  <a:pt x="1757553" y="1616115"/>
                  <a:pt x="1752658" y="1616115"/>
                  <a:pt x="1747764" y="1616115"/>
                </a:cubicBezTo>
                <a:cubicBezTo>
                  <a:pt x="1679244" y="1616115"/>
                  <a:pt x="1625406" y="1669952"/>
                  <a:pt x="1625406" y="1738472"/>
                </a:cubicBezTo>
                <a:cubicBezTo>
                  <a:pt x="1625406" y="1806994"/>
                  <a:pt x="1679244" y="1860832"/>
                  <a:pt x="1747764" y="1860832"/>
                </a:cubicBezTo>
                <a:cubicBezTo>
                  <a:pt x="1816284" y="1860832"/>
                  <a:pt x="1870124" y="1806994"/>
                  <a:pt x="1870124" y="1738472"/>
                </a:cubicBezTo>
                <a:cubicBezTo>
                  <a:pt x="1870124" y="1733578"/>
                  <a:pt x="1870124" y="1723789"/>
                  <a:pt x="1870124" y="1718895"/>
                </a:cubicBezTo>
                <a:lnTo>
                  <a:pt x="1997376" y="1591643"/>
                </a:lnTo>
                <a:lnTo>
                  <a:pt x="2202938" y="1797204"/>
                </a:lnTo>
                <a:lnTo>
                  <a:pt x="2202938" y="2159386"/>
                </a:lnTo>
                <a:cubicBezTo>
                  <a:pt x="2149101" y="2198540"/>
                  <a:pt x="2139311" y="2276850"/>
                  <a:pt x="2178467" y="2330687"/>
                </a:cubicBezTo>
                <a:cubicBezTo>
                  <a:pt x="2217621" y="2384524"/>
                  <a:pt x="2295930" y="2394313"/>
                  <a:pt x="2349768" y="2355159"/>
                </a:cubicBezTo>
                <a:cubicBezTo>
                  <a:pt x="2403605" y="2316004"/>
                  <a:pt x="2413394" y="2237695"/>
                  <a:pt x="2374239" y="2183858"/>
                </a:cubicBezTo>
                <a:cubicBezTo>
                  <a:pt x="2369345" y="2174069"/>
                  <a:pt x="2359556" y="2164280"/>
                  <a:pt x="2349768" y="2159386"/>
                </a:cubicBezTo>
                <a:lnTo>
                  <a:pt x="2349768" y="2110441"/>
                </a:lnTo>
                <a:lnTo>
                  <a:pt x="2677688" y="2110441"/>
                </a:lnTo>
                <a:lnTo>
                  <a:pt x="2907723" y="1841254"/>
                </a:lnTo>
                <a:cubicBezTo>
                  <a:pt x="2976243" y="1846149"/>
                  <a:pt x="3034975" y="1797204"/>
                  <a:pt x="3039869" y="1728684"/>
                </a:cubicBezTo>
                <a:cubicBezTo>
                  <a:pt x="3044763" y="1660163"/>
                  <a:pt x="2995820" y="1601432"/>
                  <a:pt x="2927300" y="1596537"/>
                </a:cubicBezTo>
                <a:cubicBezTo>
                  <a:pt x="2858779" y="1591643"/>
                  <a:pt x="2800046" y="1640586"/>
                  <a:pt x="2795152" y="1709106"/>
                </a:cubicBezTo>
                <a:cubicBezTo>
                  <a:pt x="2795152" y="1718895"/>
                  <a:pt x="2795152" y="1733578"/>
                  <a:pt x="2795152" y="1743367"/>
                </a:cubicBezTo>
                <a:lnTo>
                  <a:pt x="2609168" y="1963612"/>
                </a:lnTo>
                <a:lnTo>
                  <a:pt x="2349768" y="1963612"/>
                </a:lnTo>
                <a:lnTo>
                  <a:pt x="2349768" y="1738472"/>
                </a:lnTo>
                <a:lnTo>
                  <a:pt x="2100156" y="1488863"/>
                </a:lnTo>
                <a:lnTo>
                  <a:pt x="2251882" y="1332243"/>
                </a:lnTo>
                <a:lnTo>
                  <a:pt x="2251882" y="446368"/>
                </a:lnTo>
                <a:cubicBezTo>
                  <a:pt x="2305719" y="407214"/>
                  <a:pt x="2315508" y="328905"/>
                  <a:pt x="2276353" y="275068"/>
                </a:cubicBezTo>
                <a:cubicBezTo>
                  <a:pt x="2256775" y="248149"/>
                  <a:pt x="2227409" y="232243"/>
                  <a:pt x="2196208" y="227960"/>
                </a:cubicBezTo>
                <a:close/>
                <a:moveTo>
                  <a:pt x="1468787" y="206547"/>
                </a:moveTo>
                <a:cubicBezTo>
                  <a:pt x="1419844" y="221230"/>
                  <a:pt x="1370900" y="240808"/>
                  <a:pt x="1321957" y="260385"/>
                </a:cubicBezTo>
                <a:lnTo>
                  <a:pt x="1321957" y="500207"/>
                </a:lnTo>
                <a:lnTo>
                  <a:pt x="1175128" y="632354"/>
                </a:lnTo>
                <a:cubicBezTo>
                  <a:pt x="1165338" y="632354"/>
                  <a:pt x="1160445" y="632354"/>
                  <a:pt x="1150655" y="632354"/>
                </a:cubicBezTo>
                <a:cubicBezTo>
                  <a:pt x="1082134" y="632354"/>
                  <a:pt x="1028297" y="686191"/>
                  <a:pt x="1028297" y="754711"/>
                </a:cubicBezTo>
                <a:cubicBezTo>
                  <a:pt x="1028297" y="823233"/>
                  <a:pt x="1082134" y="872176"/>
                  <a:pt x="1150655" y="872176"/>
                </a:cubicBezTo>
                <a:cubicBezTo>
                  <a:pt x="1219177" y="872176"/>
                  <a:pt x="1273014" y="818339"/>
                  <a:pt x="1273014" y="749817"/>
                </a:cubicBezTo>
                <a:cubicBezTo>
                  <a:pt x="1273014" y="744923"/>
                  <a:pt x="1273014" y="744923"/>
                  <a:pt x="1273014" y="740029"/>
                </a:cubicBezTo>
                <a:lnTo>
                  <a:pt x="1468787" y="563833"/>
                </a:lnTo>
                <a:close/>
                <a:moveTo>
                  <a:pt x="1806496" y="985"/>
                </a:moveTo>
                <a:cubicBezTo>
                  <a:pt x="2618956" y="-28381"/>
                  <a:pt x="3299269" y="602988"/>
                  <a:pt x="3328635" y="1415446"/>
                </a:cubicBezTo>
                <a:cubicBezTo>
                  <a:pt x="3328635" y="1449706"/>
                  <a:pt x="3328635" y="1488863"/>
                  <a:pt x="3328635" y="1523123"/>
                </a:cubicBezTo>
                <a:cubicBezTo>
                  <a:pt x="3328635" y="1988084"/>
                  <a:pt x="3118178" y="2423679"/>
                  <a:pt x="2751103" y="2707550"/>
                </a:cubicBezTo>
                <a:lnTo>
                  <a:pt x="2751103" y="3945817"/>
                </a:lnTo>
                <a:lnTo>
                  <a:pt x="1204494" y="3945817"/>
                </a:lnTo>
                <a:lnTo>
                  <a:pt x="1204494" y="3358497"/>
                </a:lnTo>
                <a:lnTo>
                  <a:pt x="964671" y="3358497"/>
                </a:lnTo>
                <a:cubicBezTo>
                  <a:pt x="646539" y="3358497"/>
                  <a:pt x="387139" y="3099097"/>
                  <a:pt x="387139" y="2780965"/>
                </a:cubicBezTo>
                <a:cubicBezTo>
                  <a:pt x="387139" y="2776071"/>
                  <a:pt x="387139" y="2776071"/>
                  <a:pt x="387139" y="2771176"/>
                </a:cubicBezTo>
                <a:lnTo>
                  <a:pt x="387139" y="2477518"/>
                </a:lnTo>
                <a:lnTo>
                  <a:pt x="171789" y="2477518"/>
                </a:lnTo>
                <a:cubicBezTo>
                  <a:pt x="44535" y="2462835"/>
                  <a:pt x="-68034" y="2316004"/>
                  <a:pt x="49430" y="2134914"/>
                </a:cubicBezTo>
                <a:lnTo>
                  <a:pt x="387139" y="1547594"/>
                </a:lnTo>
                <a:lnTo>
                  <a:pt x="387139" y="1523123"/>
                </a:lnTo>
                <a:cubicBezTo>
                  <a:pt x="357773" y="710663"/>
                  <a:pt x="994037" y="30351"/>
                  <a:pt x="1806496" y="985"/>
                </a:cubicBezTo>
                <a:close/>
              </a:path>
            </a:pathLst>
          </a:cu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ID">
                <a:solidFill>
                  <a:schemeClr val="tx1"/>
                </a:solidFill>
              </a:defRPr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508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Layout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93F0D29-5058-6039-B21F-8E4B3141575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10274" y="1639170"/>
            <a:ext cx="3328635" cy="3945817"/>
          </a:xfrm>
          <a:custGeom>
            <a:avLst/>
            <a:gdLst>
              <a:gd name="connsiteX0" fmla="*/ 1069328 w 3328635"/>
              <a:gd name="connsiteY0" fmla="*/ 2221872 h 3945817"/>
              <a:gd name="connsiteX1" fmla="*/ 1069328 w 3328635"/>
              <a:gd name="connsiteY1" fmla="*/ 2387886 h 3945817"/>
              <a:gd name="connsiteX2" fmla="*/ 1307767 w 3328635"/>
              <a:gd name="connsiteY2" fmla="*/ 2387886 h 3945817"/>
              <a:gd name="connsiteX3" fmla="*/ 1307767 w 3328635"/>
              <a:gd name="connsiteY3" fmla="*/ 3007377 h 3945817"/>
              <a:gd name="connsiteX4" fmla="*/ 1513892 w 3328635"/>
              <a:gd name="connsiteY4" fmla="*/ 3007377 h 3945817"/>
              <a:gd name="connsiteX5" fmla="*/ 1513892 w 3328635"/>
              <a:gd name="connsiteY5" fmla="*/ 2387886 h 3945817"/>
              <a:gd name="connsiteX6" fmla="*/ 1752331 w 3328635"/>
              <a:gd name="connsiteY6" fmla="*/ 2387886 h 3945817"/>
              <a:gd name="connsiteX7" fmla="*/ 1752331 w 3328635"/>
              <a:gd name="connsiteY7" fmla="*/ 2221872 h 3945817"/>
              <a:gd name="connsiteX8" fmla="*/ 2783529 w 3328635"/>
              <a:gd name="connsiteY8" fmla="*/ 619506 h 3945817"/>
              <a:gd name="connsiteX9" fmla="*/ 2692371 w 3328635"/>
              <a:gd name="connsiteY9" fmla="*/ 642142 h 3945817"/>
              <a:gd name="connsiteX10" fmla="*/ 2667900 w 3328635"/>
              <a:gd name="connsiteY10" fmla="*/ 813445 h 3945817"/>
              <a:gd name="connsiteX11" fmla="*/ 2692371 w 3328635"/>
              <a:gd name="connsiteY11" fmla="*/ 837916 h 3945817"/>
              <a:gd name="connsiteX12" fmla="*/ 2692371 w 3328635"/>
              <a:gd name="connsiteY12" fmla="*/ 1033689 h 3945817"/>
              <a:gd name="connsiteX13" fmla="*/ 2496599 w 3328635"/>
              <a:gd name="connsiteY13" fmla="*/ 1033689 h 3945817"/>
              <a:gd name="connsiteX14" fmla="*/ 2496599 w 3328635"/>
              <a:gd name="connsiteY14" fmla="*/ 1376292 h 3945817"/>
              <a:gd name="connsiteX15" fmla="*/ 2472126 w 3328635"/>
              <a:gd name="connsiteY15" fmla="*/ 1547595 h 3945817"/>
              <a:gd name="connsiteX16" fmla="*/ 2643428 w 3328635"/>
              <a:gd name="connsiteY16" fmla="*/ 1572066 h 3945817"/>
              <a:gd name="connsiteX17" fmla="*/ 2667900 w 3328635"/>
              <a:gd name="connsiteY17" fmla="*/ 1400764 h 3945817"/>
              <a:gd name="connsiteX18" fmla="*/ 2643428 w 3328635"/>
              <a:gd name="connsiteY18" fmla="*/ 1376292 h 3945817"/>
              <a:gd name="connsiteX19" fmla="*/ 2643428 w 3328635"/>
              <a:gd name="connsiteY19" fmla="*/ 1180520 h 3945817"/>
              <a:gd name="connsiteX20" fmla="*/ 3152438 w 3328635"/>
              <a:gd name="connsiteY20" fmla="*/ 1180520 h 3945817"/>
              <a:gd name="connsiteX21" fmla="*/ 3108389 w 3328635"/>
              <a:gd name="connsiteY21" fmla="*/ 1033689 h 3945817"/>
              <a:gd name="connsiteX22" fmla="*/ 2839202 w 3328635"/>
              <a:gd name="connsiteY22" fmla="*/ 1033689 h 3945817"/>
              <a:gd name="connsiteX23" fmla="*/ 2839202 w 3328635"/>
              <a:gd name="connsiteY23" fmla="*/ 837916 h 3945817"/>
              <a:gd name="connsiteX24" fmla="*/ 2863674 w 3328635"/>
              <a:gd name="connsiteY24" fmla="*/ 666614 h 3945817"/>
              <a:gd name="connsiteX25" fmla="*/ 2783529 w 3328635"/>
              <a:gd name="connsiteY25" fmla="*/ 619506 h 3945817"/>
              <a:gd name="connsiteX26" fmla="*/ 2196208 w 3328635"/>
              <a:gd name="connsiteY26" fmla="*/ 227960 h 3945817"/>
              <a:gd name="connsiteX27" fmla="*/ 2105050 w 3328635"/>
              <a:gd name="connsiteY27" fmla="*/ 250596 h 3945817"/>
              <a:gd name="connsiteX28" fmla="*/ 2080579 w 3328635"/>
              <a:gd name="connsiteY28" fmla="*/ 421897 h 3945817"/>
              <a:gd name="connsiteX29" fmla="*/ 2105050 w 3328635"/>
              <a:gd name="connsiteY29" fmla="*/ 446369 h 3945817"/>
              <a:gd name="connsiteX30" fmla="*/ 2105050 w 3328635"/>
              <a:gd name="connsiteY30" fmla="*/ 593199 h 3945817"/>
              <a:gd name="connsiteX31" fmla="*/ 1713504 w 3328635"/>
              <a:gd name="connsiteY31" fmla="*/ 593199 h 3945817"/>
              <a:gd name="connsiteX32" fmla="*/ 1713504 w 3328635"/>
              <a:gd name="connsiteY32" fmla="*/ 935803 h 3945817"/>
              <a:gd name="connsiteX33" fmla="*/ 1689032 w 3328635"/>
              <a:gd name="connsiteY33" fmla="*/ 1107103 h 3945817"/>
              <a:gd name="connsiteX34" fmla="*/ 1860335 w 3328635"/>
              <a:gd name="connsiteY34" fmla="*/ 1131575 h 3945817"/>
              <a:gd name="connsiteX35" fmla="*/ 1884806 w 3328635"/>
              <a:gd name="connsiteY35" fmla="*/ 960274 h 3945817"/>
              <a:gd name="connsiteX36" fmla="*/ 1860335 w 3328635"/>
              <a:gd name="connsiteY36" fmla="*/ 935803 h 3945817"/>
              <a:gd name="connsiteX37" fmla="*/ 1860335 w 3328635"/>
              <a:gd name="connsiteY37" fmla="*/ 740029 h 3945817"/>
              <a:gd name="connsiteX38" fmla="*/ 2105050 w 3328635"/>
              <a:gd name="connsiteY38" fmla="*/ 740029 h 3945817"/>
              <a:gd name="connsiteX39" fmla="*/ 2105050 w 3328635"/>
              <a:gd name="connsiteY39" fmla="*/ 1273512 h 3945817"/>
              <a:gd name="connsiteX40" fmla="*/ 1762447 w 3328635"/>
              <a:gd name="connsiteY40" fmla="*/ 1616115 h 3945817"/>
              <a:gd name="connsiteX41" fmla="*/ 1747764 w 3328635"/>
              <a:gd name="connsiteY41" fmla="*/ 1616115 h 3945817"/>
              <a:gd name="connsiteX42" fmla="*/ 1625406 w 3328635"/>
              <a:gd name="connsiteY42" fmla="*/ 1738472 h 3945817"/>
              <a:gd name="connsiteX43" fmla="*/ 1747764 w 3328635"/>
              <a:gd name="connsiteY43" fmla="*/ 1860832 h 3945817"/>
              <a:gd name="connsiteX44" fmla="*/ 1870124 w 3328635"/>
              <a:gd name="connsiteY44" fmla="*/ 1738472 h 3945817"/>
              <a:gd name="connsiteX45" fmla="*/ 1870124 w 3328635"/>
              <a:gd name="connsiteY45" fmla="*/ 1718895 h 3945817"/>
              <a:gd name="connsiteX46" fmla="*/ 1997376 w 3328635"/>
              <a:gd name="connsiteY46" fmla="*/ 1591643 h 3945817"/>
              <a:gd name="connsiteX47" fmla="*/ 2202938 w 3328635"/>
              <a:gd name="connsiteY47" fmla="*/ 1797204 h 3945817"/>
              <a:gd name="connsiteX48" fmla="*/ 2202938 w 3328635"/>
              <a:gd name="connsiteY48" fmla="*/ 2159386 h 3945817"/>
              <a:gd name="connsiteX49" fmla="*/ 2178467 w 3328635"/>
              <a:gd name="connsiteY49" fmla="*/ 2330687 h 3945817"/>
              <a:gd name="connsiteX50" fmla="*/ 2349768 w 3328635"/>
              <a:gd name="connsiteY50" fmla="*/ 2355159 h 3945817"/>
              <a:gd name="connsiteX51" fmla="*/ 2374239 w 3328635"/>
              <a:gd name="connsiteY51" fmla="*/ 2183858 h 3945817"/>
              <a:gd name="connsiteX52" fmla="*/ 2349768 w 3328635"/>
              <a:gd name="connsiteY52" fmla="*/ 2159386 h 3945817"/>
              <a:gd name="connsiteX53" fmla="*/ 2349768 w 3328635"/>
              <a:gd name="connsiteY53" fmla="*/ 2110441 h 3945817"/>
              <a:gd name="connsiteX54" fmla="*/ 2677688 w 3328635"/>
              <a:gd name="connsiteY54" fmla="*/ 2110441 h 3945817"/>
              <a:gd name="connsiteX55" fmla="*/ 2907723 w 3328635"/>
              <a:gd name="connsiteY55" fmla="*/ 1841254 h 3945817"/>
              <a:gd name="connsiteX56" fmla="*/ 3039869 w 3328635"/>
              <a:gd name="connsiteY56" fmla="*/ 1728684 h 3945817"/>
              <a:gd name="connsiteX57" fmla="*/ 2927300 w 3328635"/>
              <a:gd name="connsiteY57" fmla="*/ 1596537 h 3945817"/>
              <a:gd name="connsiteX58" fmla="*/ 2795152 w 3328635"/>
              <a:gd name="connsiteY58" fmla="*/ 1709107 h 3945817"/>
              <a:gd name="connsiteX59" fmla="*/ 2795152 w 3328635"/>
              <a:gd name="connsiteY59" fmla="*/ 1743367 h 3945817"/>
              <a:gd name="connsiteX60" fmla="*/ 2609168 w 3328635"/>
              <a:gd name="connsiteY60" fmla="*/ 1963612 h 3945817"/>
              <a:gd name="connsiteX61" fmla="*/ 2349768 w 3328635"/>
              <a:gd name="connsiteY61" fmla="*/ 1963612 h 3945817"/>
              <a:gd name="connsiteX62" fmla="*/ 2349768 w 3328635"/>
              <a:gd name="connsiteY62" fmla="*/ 1738472 h 3945817"/>
              <a:gd name="connsiteX63" fmla="*/ 2100156 w 3328635"/>
              <a:gd name="connsiteY63" fmla="*/ 1488863 h 3945817"/>
              <a:gd name="connsiteX64" fmla="*/ 2251882 w 3328635"/>
              <a:gd name="connsiteY64" fmla="*/ 1332243 h 3945817"/>
              <a:gd name="connsiteX65" fmla="*/ 2251882 w 3328635"/>
              <a:gd name="connsiteY65" fmla="*/ 446369 h 3945817"/>
              <a:gd name="connsiteX66" fmla="*/ 2276353 w 3328635"/>
              <a:gd name="connsiteY66" fmla="*/ 275068 h 3945817"/>
              <a:gd name="connsiteX67" fmla="*/ 2196208 w 3328635"/>
              <a:gd name="connsiteY67" fmla="*/ 227960 h 3945817"/>
              <a:gd name="connsiteX68" fmla="*/ 1468787 w 3328635"/>
              <a:gd name="connsiteY68" fmla="*/ 206547 h 3945817"/>
              <a:gd name="connsiteX69" fmla="*/ 1321957 w 3328635"/>
              <a:gd name="connsiteY69" fmla="*/ 260385 h 3945817"/>
              <a:gd name="connsiteX70" fmla="*/ 1321957 w 3328635"/>
              <a:gd name="connsiteY70" fmla="*/ 500208 h 3945817"/>
              <a:gd name="connsiteX71" fmla="*/ 1175128 w 3328635"/>
              <a:gd name="connsiteY71" fmla="*/ 632354 h 3945817"/>
              <a:gd name="connsiteX72" fmla="*/ 1150655 w 3328635"/>
              <a:gd name="connsiteY72" fmla="*/ 632354 h 3945817"/>
              <a:gd name="connsiteX73" fmla="*/ 1028297 w 3328635"/>
              <a:gd name="connsiteY73" fmla="*/ 754712 h 3945817"/>
              <a:gd name="connsiteX74" fmla="*/ 1150655 w 3328635"/>
              <a:gd name="connsiteY74" fmla="*/ 872177 h 3945817"/>
              <a:gd name="connsiteX75" fmla="*/ 1273014 w 3328635"/>
              <a:gd name="connsiteY75" fmla="*/ 749817 h 3945817"/>
              <a:gd name="connsiteX76" fmla="*/ 1273014 w 3328635"/>
              <a:gd name="connsiteY76" fmla="*/ 740029 h 3945817"/>
              <a:gd name="connsiteX77" fmla="*/ 1468787 w 3328635"/>
              <a:gd name="connsiteY77" fmla="*/ 563834 h 3945817"/>
              <a:gd name="connsiteX78" fmla="*/ 1806496 w 3328635"/>
              <a:gd name="connsiteY78" fmla="*/ 985 h 3945817"/>
              <a:gd name="connsiteX79" fmla="*/ 3328635 w 3328635"/>
              <a:gd name="connsiteY79" fmla="*/ 1415446 h 3945817"/>
              <a:gd name="connsiteX80" fmla="*/ 3328635 w 3328635"/>
              <a:gd name="connsiteY80" fmla="*/ 1523123 h 3945817"/>
              <a:gd name="connsiteX81" fmla="*/ 2751103 w 3328635"/>
              <a:gd name="connsiteY81" fmla="*/ 2707550 h 3945817"/>
              <a:gd name="connsiteX82" fmla="*/ 2751103 w 3328635"/>
              <a:gd name="connsiteY82" fmla="*/ 3945817 h 3945817"/>
              <a:gd name="connsiteX83" fmla="*/ 1204494 w 3328635"/>
              <a:gd name="connsiteY83" fmla="*/ 3945817 h 3945817"/>
              <a:gd name="connsiteX84" fmla="*/ 1204494 w 3328635"/>
              <a:gd name="connsiteY84" fmla="*/ 3358497 h 3945817"/>
              <a:gd name="connsiteX85" fmla="*/ 964671 w 3328635"/>
              <a:gd name="connsiteY85" fmla="*/ 3358497 h 3945817"/>
              <a:gd name="connsiteX86" fmla="*/ 387139 w 3328635"/>
              <a:gd name="connsiteY86" fmla="*/ 2780965 h 3945817"/>
              <a:gd name="connsiteX87" fmla="*/ 387139 w 3328635"/>
              <a:gd name="connsiteY87" fmla="*/ 2771176 h 3945817"/>
              <a:gd name="connsiteX88" fmla="*/ 387139 w 3328635"/>
              <a:gd name="connsiteY88" fmla="*/ 2477518 h 3945817"/>
              <a:gd name="connsiteX89" fmla="*/ 171789 w 3328635"/>
              <a:gd name="connsiteY89" fmla="*/ 2477518 h 3945817"/>
              <a:gd name="connsiteX90" fmla="*/ 49430 w 3328635"/>
              <a:gd name="connsiteY90" fmla="*/ 2134914 h 3945817"/>
              <a:gd name="connsiteX91" fmla="*/ 387139 w 3328635"/>
              <a:gd name="connsiteY91" fmla="*/ 1547595 h 3945817"/>
              <a:gd name="connsiteX92" fmla="*/ 387139 w 3328635"/>
              <a:gd name="connsiteY92" fmla="*/ 1523123 h 3945817"/>
              <a:gd name="connsiteX93" fmla="*/ 1806496 w 3328635"/>
              <a:gd name="connsiteY93" fmla="*/ 985 h 394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328635" h="3945817">
                <a:moveTo>
                  <a:pt x="1069328" y="2221872"/>
                </a:moveTo>
                <a:lnTo>
                  <a:pt x="1069328" y="2387886"/>
                </a:lnTo>
                <a:lnTo>
                  <a:pt x="1307767" y="2387886"/>
                </a:lnTo>
                <a:lnTo>
                  <a:pt x="1307767" y="3007377"/>
                </a:lnTo>
                <a:lnTo>
                  <a:pt x="1513892" y="3007377"/>
                </a:lnTo>
                <a:lnTo>
                  <a:pt x="1513892" y="2387886"/>
                </a:lnTo>
                <a:lnTo>
                  <a:pt x="1752331" y="2387886"/>
                </a:lnTo>
                <a:lnTo>
                  <a:pt x="1752331" y="2221872"/>
                </a:lnTo>
                <a:close/>
                <a:moveTo>
                  <a:pt x="2783529" y="619506"/>
                </a:moveTo>
                <a:cubicBezTo>
                  <a:pt x="2752327" y="615224"/>
                  <a:pt x="2719290" y="622565"/>
                  <a:pt x="2692371" y="642142"/>
                </a:cubicBezTo>
                <a:cubicBezTo>
                  <a:pt x="2638534" y="681297"/>
                  <a:pt x="2628745" y="759606"/>
                  <a:pt x="2667900" y="813445"/>
                </a:cubicBezTo>
                <a:cubicBezTo>
                  <a:pt x="2672794" y="823233"/>
                  <a:pt x="2682583" y="833022"/>
                  <a:pt x="2692371" y="837916"/>
                </a:cubicBezTo>
                <a:lnTo>
                  <a:pt x="2692371" y="1033689"/>
                </a:lnTo>
                <a:lnTo>
                  <a:pt x="2496599" y="1033689"/>
                </a:lnTo>
                <a:lnTo>
                  <a:pt x="2496599" y="1376292"/>
                </a:lnTo>
                <a:cubicBezTo>
                  <a:pt x="2442760" y="1415446"/>
                  <a:pt x="2432971" y="1493757"/>
                  <a:pt x="2472126" y="1547595"/>
                </a:cubicBezTo>
                <a:cubicBezTo>
                  <a:pt x="2511282" y="1601432"/>
                  <a:pt x="2589591" y="1611221"/>
                  <a:pt x="2643428" y="1572066"/>
                </a:cubicBezTo>
                <a:cubicBezTo>
                  <a:pt x="2697266" y="1532911"/>
                  <a:pt x="2707054" y="1454601"/>
                  <a:pt x="2667900" y="1400764"/>
                </a:cubicBezTo>
                <a:cubicBezTo>
                  <a:pt x="2663005" y="1390975"/>
                  <a:pt x="2653217" y="1381186"/>
                  <a:pt x="2643428" y="1376292"/>
                </a:cubicBezTo>
                <a:lnTo>
                  <a:pt x="2643428" y="1180520"/>
                </a:lnTo>
                <a:lnTo>
                  <a:pt x="3152438" y="1180520"/>
                </a:lnTo>
                <a:cubicBezTo>
                  <a:pt x="3137755" y="1131575"/>
                  <a:pt x="3127967" y="1082632"/>
                  <a:pt x="3108389" y="1033689"/>
                </a:cubicBezTo>
                <a:lnTo>
                  <a:pt x="2839202" y="1033689"/>
                </a:lnTo>
                <a:lnTo>
                  <a:pt x="2839202" y="837916"/>
                </a:lnTo>
                <a:cubicBezTo>
                  <a:pt x="2893040" y="798760"/>
                  <a:pt x="2902828" y="720451"/>
                  <a:pt x="2863674" y="666614"/>
                </a:cubicBezTo>
                <a:cubicBezTo>
                  <a:pt x="2844096" y="639695"/>
                  <a:pt x="2814730" y="623789"/>
                  <a:pt x="2783529" y="619506"/>
                </a:cubicBezTo>
                <a:close/>
                <a:moveTo>
                  <a:pt x="2196208" y="227960"/>
                </a:moveTo>
                <a:cubicBezTo>
                  <a:pt x="2165006" y="223678"/>
                  <a:pt x="2131969" y="231019"/>
                  <a:pt x="2105050" y="250596"/>
                </a:cubicBezTo>
                <a:cubicBezTo>
                  <a:pt x="2051213" y="289751"/>
                  <a:pt x="2041424" y="368060"/>
                  <a:pt x="2080579" y="421897"/>
                </a:cubicBezTo>
                <a:cubicBezTo>
                  <a:pt x="2085473" y="431686"/>
                  <a:pt x="2095262" y="441474"/>
                  <a:pt x="2105050" y="446369"/>
                </a:cubicBezTo>
                <a:lnTo>
                  <a:pt x="2105050" y="593199"/>
                </a:lnTo>
                <a:lnTo>
                  <a:pt x="1713504" y="593199"/>
                </a:lnTo>
                <a:lnTo>
                  <a:pt x="1713504" y="935803"/>
                </a:lnTo>
                <a:cubicBezTo>
                  <a:pt x="1659666" y="974957"/>
                  <a:pt x="1649878" y="1053266"/>
                  <a:pt x="1689032" y="1107103"/>
                </a:cubicBezTo>
                <a:cubicBezTo>
                  <a:pt x="1728187" y="1160942"/>
                  <a:pt x="1806496" y="1170731"/>
                  <a:pt x="1860335" y="1131575"/>
                </a:cubicBezTo>
                <a:cubicBezTo>
                  <a:pt x="1914172" y="1092420"/>
                  <a:pt x="1923961" y="1014111"/>
                  <a:pt x="1884806" y="960274"/>
                </a:cubicBezTo>
                <a:cubicBezTo>
                  <a:pt x="1879912" y="950485"/>
                  <a:pt x="1870124" y="940697"/>
                  <a:pt x="1860335" y="935803"/>
                </a:cubicBezTo>
                <a:lnTo>
                  <a:pt x="1860335" y="740029"/>
                </a:lnTo>
                <a:lnTo>
                  <a:pt x="2105050" y="740029"/>
                </a:lnTo>
                <a:lnTo>
                  <a:pt x="2105050" y="1273512"/>
                </a:lnTo>
                <a:lnTo>
                  <a:pt x="1762447" y="1616115"/>
                </a:lnTo>
                <a:cubicBezTo>
                  <a:pt x="1757553" y="1616115"/>
                  <a:pt x="1752658" y="1616115"/>
                  <a:pt x="1747764" y="1616115"/>
                </a:cubicBezTo>
                <a:cubicBezTo>
                  <a:pt x="1679244" y="1616115"/>
                  <a:pt x="1625406" y="1669952"/>
                  <a:pt x="1625406" y="1738472"/>
                </a:cubicBezTo>
                <a:cubicBezTo>
                  <a:pt x="1625406" y="1806994"/>
                  <a:pt x="1679244" y="1860832"/>
                  <a:pt x="1747764" y="1860832"/>
                </a:cubicBezTo>
                <a:cubicBezTo>
                  <a:pt x="1816284" y="1860832"/>
                  <a:pt x="1870124" y="1806994"/>
                  <a:pt x="1870124" y="1738472"/>
                </a:cubicBezTo>
                <a:cubicBezTo>
                  <a:pt x="1870124" y="1733578"/>
                  <a:pt x="1870124" y="1723789"/>
                  <a:pt x="1870124" y="1718895"/>
                </a:cubicBezTo>
                <a:lnTo>
                  <a:pt x="1997376" y="1591643"/>
                </a:lnTo>
                <a:lnTo>
                  <a:pt x="2202938" y="1797204"/>
                </a:lnTo>
                <a:lnTo>
                  <a:pt x="2202938" y="2159386"/>
                </a:lnTo>
                <a:cubicBezTo>
                  <a:pt x="2149101" y="2198540"/>
                  <a:pt x="2139311" y="2276850"/>
                  <a:pt x="2178467" y="2330687"/>
                </a:cubicBezTo>
                <a:cubicBezTo>
                  <a:pt x="2217621" y="2384524"/>
                  <a:pt x="2295930" y="2394313"/>
                  <a:pt x="2349768" y="2355159"/>
                </a:cubicBezTo>
                <a:cubicBezTo>
                  <a:pt x="2403605" y="2316004"/>
                  <a:pt x="2413394" y="2237695"/>
                  <a:pt x="2374239" y="2183858"/>
                </a:cubicBezTo>
                <a:cubicBezTo>
                  <a:pt x="2369345" y="2174069"/>
                  <a:pt x="2359556" y="2164280"/>
                  <a:pt x="2349768" y="2159386"/>
                </a:cubicBezTo>
                <a:lnTo>
                  <a:pt x="2349768" y="2110441"/>
                </a:lnTo>
                <a:lnTo>
                  <a:pt x="2677688" y="2110441"/>
                </a:lnTo>
                <a:lnTo>
                  <a:pt x="2907723" y="1841254"/>
                </a:lnTo>
                <a:cubicBezTo>
                  <a:pt x="2976243" y="1846149"/>
                  <a:pt x="3034975" y="1797204"/>
                  <a:pt x="3039869" y="1728684"/>
                </a:cubicBezTo>
                <a:cubicBezTo>
                  <a:pt x="3044763" y="1660164"/>
                  <a:pt x="2995820" y="1601432"/>
                  <a:pt x="2927300" y="1596537"/>
                </a:cubicBezTo>
                <a:cubicBezTo>
                  <a:pt x="2858779" y="1591643"/>
                  <a:pt x="2800046" y="1640586"/>
                  <a:pt x="2795152" y="1709107"/>
                </a:cubicBezTo>
                <a:cubicBezTo>
                  <a:pt x="2795152" y="1718895"/>
                  <a:pt x="2795152" y="1733578"/>
                  <a:pt x="2795152" y="1743367"/>
                </a:cubicBezTo>
                <a:lnTo>
                  <a:pt x="2609168" y="1963612"/>
                </a:lnTo>
                <a:lnTo>
                  <a:pt x="2349768" y="1963612"/>
                </a:lnTo>
                <a:lnTo>
                  <a:pt x="2349768" y="1738472"/>
                </a:lnTo>
                <a:lnTo>
                  <a:pt x="2100156" y="1488863"/>
                </a:lnTo>
                <a:lnTo>
                  <a:pt x="2251882" y="1332243"/>
                </a:lnTo>
                <a:lnTo>
                  <a:pt x="2251882" y="446369"/>
                </a:lnTo>
                <a:cubicBezTo>
                  <a:pt x="2305719" y="407214"/>
                  <a:pt x="2315508" y="328905"/>
                  <a:pt x="2276353" y="275068"/>
                </a:cubicBezTo>
                <a:cubicBezTo>
                  <a:pt x="2256775" y="248149"/>
                  <a:pt x="2227409" y="232243"/>
                  <a:pt x="2196208" y="227960"/>
                </a:cubicBezTo>
                <a:close/>
                <a:moveTo>
                  <a:pt x="1468787" y="206547"/>
                </a:moveTo>
                <a:cubicBezTo>
                  <a:pt x="1419844" y="221230"/>
                  <a:pt x="1370900" y="240808"/>
                  <a:pt x="1321957" y="260385"/>
                </a:cubicBezTo>
                <a:lnTo>
                  <a:pt x="1321957" y="500208"/>
                </a:lnTo>
                <a:lnTo>
                  <a:pt x="1175128" y="632354"/>
                </a:lnTo>
                <a:cubicBezTo>
                  <a:pt x="1165338" y="632354"/>
                  <a:pt x="1160445" y="632354"/>
                  <a:pt x="1150655" y="632354"/>
                </a:cubicBezTo>
                <a:cubicBezTo>
                  <a:pt x="1082134" y="632354"/>
                  <a:pt x="1028297" y="686191"/>
                  <a:pt x="1028297" y="754712"/>
                </a:cubicBezTo>
                <a:cubicBezTo>
                  <a:pt x="1028297" y="823233"/>
                  <a:pt x="1082134" y="872177"/>
                  <a:pt x="1150655" y="872177"/>
                </a:cubicBezTo>
                <a:cubicBezTo>
                  <a:pt x="1219177" y="872177"/>
                  <a:pt x="1273014" y="818339"/>
                  <a:pt x="1273014" y="749817"/>
                </a:cubicBezTo>
                <a:cubicBezTo>
                  <a:pt x="1273014" y="744923"/>
                  <a:pt x="1273014" y="744923"/>
                  <a:pt x="1273014" y="740029"/>
                </a:cubicBezTo>
                <a:lnTo>
                  <a:pt x="1468787" y="563834"/>
                </a:lnTo>
                <a:close/>
                <a:moveTo>
                  <a:pt x="1806496" y="985"/>
                </a:moveTo>
                <a:cubicBezTo>
                  <a:pt x="2618956" y="-28381"/>
                  <a:pt x="3299269" y="602988"/>
                  <a:pt x="3328635" y="1415446"/>
                </a:cubicBezTo>
                <a:cubicBezTo>
                  <a:pt x="3328635" y="1449707"/>
                  <a:pt x="3328635" y="1488863"/>
                  <a:pt x="3328635" y="1523123"/>
                </a:cubicBezTo>
                <a:cubicBezTo>
                  <a:pt x="3328635" y="1988084"/>
                  <a:pt x="3118178" y="2423679"/>
                  <a:pt x="2751103" y="2707550"/>
                </a:cubicBezTo>
                <a:lnTo>
                  <a:pt x="2751103" y="3945817"/>
                </a:lnTo>
                <a:lnTo>
                  <a:pt x="1204494" y="3945817"/>
                </a:lnTo>
                <a:lnTo>
                  <a:pt x="1204494" y="3358497"/>
                </a:lnTo>
                <a:lnTo>
                  <a:pt x="964671" y="3358497"/>
                </a:lnTo>
                <a:cubicBezTo>
                  <a:pt x="646539" y="3358497"/>
                  <a:pt x="387139" y="3099097"/>
                  <a:pt x="387139" y="2780965"/>
                </a:cubicBezTo>
                <a:cubicBezTo>
                  <a:pt x="387139" y="2776071"/>
                  <a:pt x="387139" y="2776071"/>
                  <a:pt x="387139" y="2771176"/>
                </a:cubicBezTo>
                <a:lnTo>
                  <a:pt x="387139" y="2477518"/>
                </a:lnTo>
                <a:lnTo>
                  <a:pt x="171789" y="2477518"/>
                </a:lnTo>
                <a:cubicBezTo>
                  <a:pt x="44535" y="2462835"/>
                  <a:pt x="-68034" y="2316004"/>
                  <a:pt x="49430" y="2134914"/>
                </a:cubicBezTo>
                <a:lnTo>
                  <a:pt x="387139" y="1547595"/>
                </a:lnTo>
                <a:lnTo>
                  <a:pt x="387139" y="1523123"/>
                </a:lnTo>
                <a:cubicBezTo>
                  <a:pt x="357773" y="710663"/>
                  <a:pt x="994037" y="30351"/>
                  <a:pt x="1806496" y="985"/>
                </a:cubicBezTo>
                <a:close/>
              </a:path>
            </a:pathLst>
          </a:cu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ID">
                <a:solidFill>
                  <a:schemeClr val="tx1"/>
                </a:solidFill>
              </a:defRPr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363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7BB03-0B91-694A-8C7A-D77A1F27C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0E04D-0292-7D46-BAEF-A831EBFA1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3000A-C67A-1742-9F7C-594521CAE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8768E-247D-0D48-9D46-67976FA1518A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6391D-91DD-6E4C-B514-5BDB9302B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C731-3120-7A4D-B226-AB66DA36B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DC434-6627-E440-A4A7-8BACFC5052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9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683" r:id="rId2"/>
    <p:sldLayoutId id="2147483745" r:id="rId3"/>
    <p:sldLayoutId id="2147483744" r:id="rId4"/>
    <p:sldLayoutId id="2147483746" r:id="rId5"/>
    <p:sldLayoutId id="2147483747" r:id="rId6"/>
    <p:sldLayoutId id="2147483748" r:id="rId7"/>
    <p:sldLayoutId id="2147483735" r:id="rId8"/>
    <p:sldLayoutId id="214748373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s-es/dotnet/architecture/modern-web-apps-azure/common-web-application-architectures" TargetMode="External"/><Relationship Id="rId2" Type="http://schemas.openxmlformats.org/officeDocument/2006/relationships/hyperlink" Target="https://attachmedia.com/blog/diseno-ux-ui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hyperlink" Target="https://www.edrawsoft.com/es/article/application-architecture-diagram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posición de imagen 1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6FFECDC-F2AB-6235-2C15-1FBAAC94B34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617" r="50000"/>
          <a:stretch/>
        </p:blipFill>
        <p:spPr>
          <a:xfrm>
            <a:off x="0" y="0"/>
            <a:ext cx="12192000" cy="6858000"/>
          </a:xfrm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6FA9AF99-1EDD-1A6C-DCEA-746F0DB4F84B}"/>
              </a:ext>
            </a:extLst>
          </p:cNvPr>
          <p:cNvGrpSpPr/>
          <p:nvPr/>
        </p:nvGrpSpPr>
        <p:grpSpPr>
          <a:xfrm>
            <a:off x="-816936" y="2677606"/>
            <a:ext cx="5444816" cy="5444816"/>
            <a:chOff x="-410536" y="2347037"/>
            <a:chExt cx="3454400" cy="3454400"/>
          </a:xfrm>
        </p:grpSpPr>
        <p:sp>
          <p:nvSpPr>
            <p:cNvPr id="27" name="Oval 27">
              <a:extLst>
                <a:ext uri="{FF2B5EF4-FFF2-40B4-BE49-F238E27FC236}">
                  <a16:creationId xmlns:a16="http://schemas.microsoft.com/office/drawing/2014/main" id="{5AEE1F5F-B2EE-9547-FCAE-5725147F4595}"/>
                </a:ext>
              </a:extLst>
            </p:cNvPr>
            <p:cNvSpPr/>
            <p:nvPr/>
          </p:nvSpPr>
          <p:spPr>
            <a:xfrm>
              <a:off x="-410536" y="2347037"/>
              <a:ext cx="3454400" cy="3454400"/>
            </a:xfrm>
            <a:prstGeom prst="ellipse">
              <a:avLst/>
            </a:prstGeom>
            <a:solidFill>
              <a:srgbClr val="9770D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186">
              <a:extLst>
                <a:ext uri="{FF2B5EF4-FFF2-40B4-BE49-F238E27FC236}">
                  <a16:creationId xmlns:a16="http://schemas.microsoft.com/office/drawing/2014/main" id="{1A0721AD-445C-7961-8078-65F61BCA9F23}"/>
                </a:ext>
              </a:extLst>
            </p:cNvPr>
            <p:cNvSpPr/>
            <p:nvPr/>
          </p:nvSpPr>
          <p:spPr>
            <a:xfrm>
              <a:off x="124385" y="2881958"/>
              <a:ext cx="2384558" cy="2384558"/>
            </a:xfrm>
            <a:prstGeom prst="ellipse">
              <a:avLst/>
            </a:prstGeom>
            <a:solidFill>
              <a:srgbClr val="9770D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Freeform: Shape 30" hidden="1">
            <a:extLst>
              <a:ext uri="{FF2B5EF4-FFF2-40B4-BE49-F238E27FC236}">
                <a16:creationId xmlns:a16="http://schemas.microsoft.com/office/drawing/2014/main" id="{F8CFFA3A-1612-A717-EC6A-EFA3794E53C0}"/>
              </a:ext>
            </a:extLst>
          </p:cNvPr>
          <p:cNvSpPr/>
          <p:nvPr/>
        </p:nvSpPr>
        <p:spPr>
          <a:xfrm rot="14747103">
            <a:off x="5509731" y="-3901691"/>
            <a:ext cx="3206912" cy="10664086"/>
          </a:xfrm>
          <a:custGeom>
            <a:avLst/>
            <a:gdLst>
              <a:gd name="connsiteX0" fmla="*/ 2910867 w 2910867"/>
              <a:gd name="connsiteY0" fmla="*/ 4149042 h 4149042"/>
              <a:gd name="connsiteX1" fmla="*/ 0 w 2910867"/>
              <a:gd name="connsiteY1" fmla="*/ 4149042 h 4149042"/>
              <a:gd name="connsiteX2" fmla="*/ 610982 w 2910867"/>
              <a:gd name="connsiteY2" fmla="*/ 0 h 4149042"/>
              <a:gd name="connsiteX3" fmla="*/ 626386 w 2910867"/>
              <a:gd name="connsiteY3" fmla="*/ 8709 h 4149042"/>
              <a:gd name="connsiteX4" fmla="*/ 1381407 w 2910867"/>
              <a:gd name="connsiteY4" fmla="*/ 214845 h 4149042"/>
              <a:gd name="connsiteX5" fmla="*/ 2314025 w 2910867"/>
              <a:gd name="connsiteY5" fmla="*/ 150235 h 4149042"/>
              <a:gd name="connsiteX6" fmla="*/ 2321559 w 2910867"/>
              <a:gd name="connsiteY6" fmla="*/ 147183 h 4149042"/>
              <a:gd name="connsiteX7" fmla="*/ 2910867 w 2910867"/>
              <a:gd name="connsiteY7" fmla="*/ 4149042 h 414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10867" h="4149042">
                <a:moveTo>
                  <a:pt x="2910867" y="4149042"/>
                </a:moveTo>
                <a:lnTo>
                  <a:pt x="0" y="4149042"/>
                </a:lnTo>
                <a:lnTo>
                  <a:pt x="610982" y="0"/>
                </a:lnTo>
                <a:lnTo>
                  <a:pt x="626386" y="8709"/>
                </a:lnTo>
                <a:cubicBezTo>
                  <a:pt x="819497" y="102823"/>
                  <a:pt x="1089140" y="180300"/>
                  <a:pt x="1381407" y="214845"/>
                </a:cubicBezTo>
                <a:cubicBezTo>
                  <a:pt x="1747030" y="258091"/>
                  <a:pt x="2096483" y="228157"/>
                  <a:pt x="2314025" y="150235"/>
                </a:cubicBezTo>
                <a:lnTo>
                  <a:pt x="2321559" y="147183"/>
                </a:lnTo>
                <a:lnTo>
                  <a:pt x="2910867" y="4149042"/>
                </a:lnTo>
                <a:close/>
              </a:path>
            </a:pathLst>
          </a:custGeom>
          <a:solidFill>
            <a:srgbClr val="FD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4447435-A6A2-63D4-24C7-FB50FAC7C02C}"/>
              </a:ext>
            </a:extLst>
          </p:cNvPr>
          <p:cNvSpPr/>
          <p:nvPr/>
        </p:nvSpPr>
        <p:spPr>
          <a:xfrm>
            <a:off x="6873240" y="5933440"/>
            <a:ext cx="1524000" cy="857259"/>
          </a:xfrm>
          <a:prstGeom prst="roundRect">
            <a:avLst>
              <a:gd name="adj" fmla="val 19919"/>
            </a:avLst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780627B-23B6-AF32-BD45-C749ECC67406}"/>
              </a:ext>
            </a:extLst>
          </p:cNvPr>
          <p:cNvSpPr/>
          <p:nvPr/>
        </p:nvSpPr>
        <p:spPr>
          <a:xfrm>
            <a:off x="11418760" y="6208644"/>
            <a:ext cx="511352" cy="511350"/>
          </a:xfrm>
          <a:prstGeom prst="ellipse">
            <a:avLst/>
          </a:prstGeom>
          <a:solidFill>
            <a:srgbClr val="977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Imagen 17" descr="Texto, Logotipo&#10;&#10;Descripción generada automáticamente">
            <a:extLst>
              <a:ext uri="{FF2B5EF4-FFF2-40B4-BE49-F238E27FC236}">
                <a16:creationId xmlns:a16="http://schemas.microsoft.com/office/drawing/2014/main" id="{125B4EA6-B07C-FBDA-5EE1-FE71C19DD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33" y="200346"/>
            <a:ext cx="3579410" cy="546331"/>
          </a:xfrm>
          <a:prstGeom prst="rect">
            <a:avLst/>
          </a:prstGeom>
        </p:spPr>
      </p:pic>
      <p:sp>
        <p:nvSpPr>
          <p:cNvPr id="21" name="Rectangle 36">
            <a:extLst>
              <a:ext uri="{FF2B5EF4-FFF2-40B4-BE49-F238E27FC236}">
                <a16:creationId xmlns:a16="http://schemas.microsoft.com/office/drawing/2014/main" id="{EB99707C-84A7-EE09-EECD-F2C85CA1CD12}"/>
              </a:ext>
            </a:extLst>
          </p:cNvPr>
          <p:cNvSpPr/>
          <p:nvPr/>
        </p:nvSpPr>
        <p:spPr>
          <a:xfrm>
            <a:off x="500833" y="1241309"/>
            <a:ext cx="44231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rPr>
              <a:t>MATERIA: Proyecto V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F63A350-8CE4-6D79-F0CF-5899D698E1B2}"/>
              </a:ext>
            </a:extLst>
          </p:cNvPr>
          <p:cNvSpPr txBox="1"/>
          <p:nvPr/>
        </p:nvSpPr>
        <p:spPr>
          <a:xfrm>
            <a:off x="500833" y="4297528"/>
            <a:ext cx="575839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dirty="0">
                <a:solidFill>
                  <a:srgbClr val="457BE7"/>
                </a:solidFill>
                <a:effectLst/>
                <a:latin typeface="Poppins" panose="00000500000000000000" pitchFamily="50" charset="0"/>
                <a:ea typeface="Aptos" panose="020B0004020202020204" pitchFamily="34" charset="0"/>
                <a:cs typeface="Poppins" panose="00000500000000000000" pitchFamily="50" charset="0"/>
              </a:rPr>
              <a:t>Actividad 3.1. Parte 2</a:t>
            </a:r>
            <a:r>
              <a:rPr lang="es-MX" sz="3200" dirty="0">
                <a:solidFill>
                  <a:srgbClr val="457BE7"/>
                </a:solidFill>
                <a:effectLst/>
                <a:latin typeface="Poppins" panose="00000500000000000000" pitchFamily="50" charset="0"/>
                <a:ea typeface="Aptos" panose="020B0004020202020204" pitchFamily="34" charset="0"/>
                <a:cs typeface="Poppins" panose="00000500000000000000" pitchFamily="50" charset="0"/>
              </a:rPr>
              <a:t>. Arquitectura de desarrollo y componentes de nuestro proyecto Web</a:t>
            </a:r>
            <a:endParaRPr lang="es-MX" sz="3200" dirty="0">
              <a:solidFill>
                <a:srgbClr val="457BE7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Freeform: Shape 80">
            <a:extLst>
              <a:ext uri="{FF2B5EF4-FFF2-40B4-BE49-F238E27FC236}">
                <a16:creationId xmlns:a16="http://schemas.microsoft.com/office/drawing/2014/main" id="{6B5D6D1A-A2F8-7884-6E81-7EEC63946B5E}"/>
              </a:ext>
            </a:extLst>
          </p:cNvPr>
          <p:cNvSpPr/>
          <p:nvPr/>
        </p:nvSpPr>
        <p:spPr>
          <a:xfrm rot="10800000">
            <a:off x="6873239" y="3815080"/>
            <a:ext cx="5355987" cy="2980698"/>
          </a:xfrm>
          <a:custGeom>
            <a:avLst/>
            <a:gdLst>
              <a:gd name="connsiteX0" fmla="*/ 0 w 1683832"/>
              <a:gd name="connsiteY0" fmla="*/ 0 h 1236154"/>
              <a:gd name="connsiteX1" fmla="*/ 1094592 w 1683832"/>
              <a:gd name="connsiteY1" fmla="*/ 0 h 1236154"/>
              <a:gd name="connsiteX2" fmla="*/ 1163320 w 1683832"/>
              <a:gd name="connsiteY2" fmla="*/ 68726 h 1236154"/>
              <a:gd name="connsiteX3" fmla="*/ 1163320 w 1683832"/>
              <a:gd name="connsiteY3" fmla="*/ 302656 h 1236154"/>
              <a:gd name="connsiteX4" fmla="*/ 1163320 w 1683832"/>
              <a:gd name="connsiteY4" fmla="*/ 351671 h 1236154"/>
              <a:gd name="connsiteX5" fmla="*/ 1224000 w 1683832"/>
              <a:gd name="connsiteY5" fmla="*/ 412351 h 1236154"/>
              <a:gd name="connsiteX6" fmla="*/ 1615256 w 1683832"/>
              <a:gd name="connsiteY6" fmla="*/ 412351 h 1236154"/>
              <a:gd name="connsiteX7" fmla="*/ 1683832 w 1683832"/>
              <a:gd name="connsiteY7" fmla="*/ 480928 h 1236154"/>
              <a:gd name="connsiteX8" fmla="*/ 1683832 w 1683832"/>
              <a:gd name="connsiteY8" fmla="*/ 755226 h 1236154"/>
              <a:gd name="connsiteX9" fmla="*/ 1615256 w 1683832"/>
              <a:gd name="connsiteY9" fmla="*/ 823803 h 1236154"/>
              <a:gd name="connsiteX10" fmla="*/ 917660 w 1683832"/>
              <a:gd name="connsiteY10" fmla="*/ 823803 h 1236154"/>
              <a:gd name="connsiteX11" fmla="*/ 856980 w 1683832"/>
              <a:gd name="connsiteY11" fmla="*/ 884483 h 1236154"/>
              <a:gd name="connsiteX12" fmla="*/ 856980 w 1683832"/>
              <a:gd name="connsiteY12" fmla="*/ 933498 h 1236154"/>
              <a:gd name="connsiteX13" fmla="*/ 856980 w 1683832"/>
              <a:gd name="connsiteY13" fmla="*/ 1167428 h 1236154"/>
              <a:gd name="connsiteX14" fmla="*/ 788253 w 1683832"/>
              <a:gd name="connsiteY14" fmla="*/ 1236154 h 1236154"/>
              <a:gd name="connsiteX15" fmla="*/ 0 w 1683832"/>
              <a:gd name="connsiteY15" fmla="*/ 1236154 h 1236154"/>
              <a:gd name="connsiteX16" fmla="*/ 0 w 1683832"/>
              <a:gd name="connsiteY16" fmla="*/ 823803 h 1236154"/>
              <a:gd name="connsiteX17" fmla="*/ 18740 w 1683832"/>
              <a:gd name="connsiteY17" fmla="*/ 823803 h 1236154"/>
              <a:gd name="connsiteX18" fmla="*/ 0 w 1683832"/>
              <a:gd name="connsiteY18" fmla="*/ 820020 h 1236154"/>
              <a:gd name="connsiteX19" fmla="*/ 0 w 1683832"/>
              <a:gd name="connsiteY19" fmla="*/ 416135 h 1236154"/>
              <a:gd name="connsiteX20" fmla="*/ 18740 w 1683832"/>
              <a:gd name="connsiteY20" fmla="*/ 412351 h 1236154"/>
              <a:gd name="connsiteX21" fmla="*/ 0 w 1683832"/>
              <a:gd name="connsiteY21" fmla="*/ 412351 h 1236154"/>
              <a:gd name="connsiteX22" fmla="*/ 0 w 1683832"/>
              <a:gd name="connsiteY22" fmla="*/ 0 h 123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683832" h="1236154">
                <a:moveTo>
                  <a:pt x="0" y="0"/>
                </a:moveTo>
                <a:lnTo>
                  <a:pt x="1094592" y="0"/>
                </a:lnTo>
                <a:cubicBezTo>
                  <a:pt x="1132548" y="0"/>
                  <a:pt x="1163320" y="30770"/>
                  <a:pt x="1163320" y="68726"/>
                </a:cubicBezTo>
                <a:lnTo>
                  <a:pt x="1163320" y="302656"/>
                </a:lnTo>
                <a:lnTo>
                  <a:pt x="1163320" y="351671"/>
                </a:lnTo>
                <a:cubicBezTo>
                  <a:pt x="1163320" y="385184"/>
                  <a:pt x="1190488" y="412351"/>
                  <a:pt x="1224000" y="412351"/>
                </a:cubicBezTo>
                <a:lnTo>
                  <a:pt x="1615256" y="412351"/>
                </a:lnTo>
                <a:cubicBezTo>
                  <a:pt x="1653128" y="412351"/>
                  <a:pt x="1683832" y="443054"/>
                  <a:pt x="1683832" y="480928"/>
                </a:cubicBezTo>
                <a:lnTo>
                  <a:pt x="1683832" y="755226"/>
                </a:lnTo>
                <a:cubicBezTo>
                  <a:pt x="1683832" y="793100"/>
                  <a:pt x="1653128" y="823803"/>
                  <a:pt x="1615256" y="823803"/>
                </a:cubicBezTo>
                <a:lnTo>
                  <a:pt x="917660" y="823803"/>
                </a:lnTo>
                <a:cubicBezTo>
                  <a:pt x="884148" y="823803"/>
                  <a:pt x="856980" y="850970"/>
                  <a:pt x="856980" y="884483"/>
                </a:cubicBezTo>
                <a:lnTo>
                  <a:pt x="856980" y="933498"/>
                </a:lnTo>
                <a:lnTo>
                  <a:pt x="856980" y="1167428"/>
                </a:lnTo>
                <a:cubicBezTo>
                  <a:pt x="856980" y="1205384"/>
                  <a:pt x="826210" y="1236154"/>
                  <a:pt x="788253" y="1236154"/>
                </a:cubicBezTo>
                <a:lnTo>
                  <a:pt x="0" y="1236154"/>
                </a:lnTo>
                <a:lnTo>
                  <a:pt x="0" y="823803"/>
                </a:lnTo>
                <a:lnTo>
                  <a:pt x="18740" y="823803"/>
                </a:lnTo>
                <a:lnTo>
                  <a:pt x="0" y="820020"/>
                </a:lnTo>
                <a:lnTo>
                  <a:pt x="0" y="416135"/>
                </a:lnTo>
                <a:lnTo>
                  <a:pt x="18740" y="412351"/>
                </a:lnTo>
                <a:lnTo>
                  <a:pt x="0" y="412351"/>
                </a:lnTo>
                <a:lnTo>
                  <a:pt x="0" y="0"/>
                </a:lnTo>
                <a:close/>
              </a:path>
            </a:pathLst>
          </a:custGeom>
          <a:solidFill>
            <a:srgbClr val="9770D6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n-US" dirty="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F1642FE-36DE-A4EF-0DA1-61F194D48927}"/>
              </a:ext>
            </a:extLst>
          </p:cNvPr>
          <p:cNvSpPr/>
          <p:nvPr/>
        </p:nvSpPr>
        <p:spPr>
          <a:xfrm rot="5400000">
            <a:off x="11587910" y="6374999"/>
            <a:ext cx="173053" cy="178641"/>
          </a:xfrm>
          <a:custGeom>
            <a:avLst/>
            <a:gdLst>
              <a:gd name="connsiteX0" fmla="*/ 101887 w 202809"/>
              <a:gd name="connsiteY0" fmla="*/ 5 h 209358"/>
              <a:gd name="connsiteX1" fmla="*/ 114006 w 202809"/>
              <a:gd name="connsiteY1" fmla="*/ 5375 h 209358"/>
              <a:gd name="connsiteX2" fmla="*/ 197614 w 202809"/>
              <a:gd name="connsiteY2" fmla="*/ 88935 h 209358"/>
              <a:gd name="connsiteX3" fmla="*/ 197614 w 202809"/>
              <a:gd name="connsiteY3" fmla="*/ 114018 h 209358"/>
              <a:gd name="connsiteX4" fmla="*/ 172532 w 202809"/>
              <a:gd name="connsiteY4" fmla="*/ 114018 h 209358"/>
              <a:gd name="connsiteX5" fmla="*/ 119381 w 202809"/>
              <a:gd name="connsiteY5" fmla="*/ 60867 h 209358"/>
              <a:gd name="connsiteX6" fmla="*/ 119381 w 202809"/>
              <a:gd name="connsiteY6" fmla="*/ 209358 h 209358"/>
              <a:gd name="connsiteX7" fmla="*/ 83579 w 202809"/>
              <a:gd name="connsiteY7" fmla="*/ 209358 h 209358"/>
              <a:gd name="connsiteX8" fmla="*/ 83579 w 202809"/>
              <a:gd name="connsiteY8" fmla="*/ 60885 h 209358"/>
              <a:gd name="connsiteX9" fmla="*/ 30457 w 202809"/>
              <a:gd name="connsiteY9" fmla="*/ 114006 h 209358"/>
              <a:gd name="connsiteX10" fmla="*/ 29860 w 202809"/>
              <a:gd name="connsiteY10" fmla="*/ 114603 h 209358"/>
              <a:gd name="connsiteX11" fmla="*/ 5375 w 202809"/>
              <a:gd name="connsiteY11" fmla="*/ 114006 h 209358"/>
              <a:gd name="connsiteX12" fmla="*/ 4778 w 202809"/>
              <a:gd name="connsiteY12" fmla="*/ 113409 h 209358"/>
              <a:gd name="connsiteX13" fmla="*/ 5375 w 202809"/>
              <a:gd name="connsiteY13" fmla="*/ 88923 h 209358"/>
              <a:gd name="connsiteX14" fmla="*/ 88923 w 202809"/>
              <a:gd name="connsiteY14" fmla="*/ 5375 h 209358"/>
              <a:gd name="connsiteX15" fmla="*/ 89521 w 202809"/>
              <a:gd name="connsiteY15" fmla="*/ 4778 h 209358"/>
              <a:gd name="connsiteX16" fmla="*/ 101887 w 202809"/>
              <a:gd name="connsiteY16" fmla="*/ 5 h 209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2809" h="209358">
                <a:moveTo>
                  <a:pt x="101887" y="5"/>
                </a:moveTo>
                <a:cubicBezTo>
                  <a:pt x="106318" y="113"/>
                  <a:pt x="110707" y="1912"/>
                  <a:pt x="114006" y="5375"/>
                </a:cubicBezTo>
                <a:lnTo>
                  <a:pt x="197614" y="88935"/>
                </a:lnTo>
                <a:cubicBezTo>
                  <a:pt x="204541" y="95862"/>
                  <a:pt x="204541" y="107092"/>
                  <a:pt x="197614" y="114018"/>
                </a:cubicBezTo>
                <a:cubicBezTo>
                  <a:pt x="190688" y="120944"/>
                  <a:pt x="179458" y="120944"/>
                  <a:pt x="172532" y="114018"/>
                </a:cubicBezTo>
                <a:lnTo>
                  <a:pt x="119381" y="60867"/>
                </a:lnTo>
                <a:lnTo>
                  <a:pt x="119381" y="209358"/>
                </a:lnTo>
                <a:lnTo>
                  <a:pt x="83579" y="209358"/>
                </a:lnTo>
                <a:lnTo>
                  <a:pt x="83579" y="60885"/>
                </a:lnTo>
                <a:lnTo>
                  <a:pt x="30457" y="114006"/>
                </a:lnTo>
                <a:cubicBezTo>
                  <a:pt x="30263" y="114210"/>
                  <a:pt x="30064" y="114409"/>
                  <a:pt x="29860" y="114603"/>
                </a:cubicBezTo>
                <a:cubicBezTo>
                  <a:pt x="22934" y="121200"/>
                  <a:pt x="11972" y="120932"/>
                  <a:pt x="5375" y="114006"/>
                </a:cubicBezTo>
                <a:cubicBezTo>
                  <a:pt x="5171" y="113812"/>
                  <a:pt x="4972" y="113612"/>
                  <a:pt x="4778" y="113409"/>
                </a:cubicBezTo>
                <a:cubicBezTo>
                  <a:pt x="-1819" y="106482"/>
                  <a:pt x="-1551" y="95520"/>
                  <a:pt x="5375" y="88923"/>
                </a:cubicBezTo>
                <a:lnTo>
                  <a:pt x="88923" y="5375"/>
                </a:lnTo>
                <a:cubicBezTo>
                  <a:pt x="89118" y="5171"/>
                  <a:pt x="89317" y="4972"/>
                  <a:pt x="89521" y="4778"/>
                </a:cubicBezTo>
                <a:cubicBezTo>
                  <a:pt x="92984" y="1479"/>
                  <a:pt x="97456" y="-103"/>
                  <a:pt x="101887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36">
            <a:extLst>
              <a:ext uri="{FF2B5EF4-FFF2-40B4-BE49-F238E27FC236}">
                <a16:creationId xmlns:a16="http://schemas.microsoft.com/office/drawing/2014/main" id="{369BA4D5-1EE9-9FAF-40E6-D2F7C9CB3412}"/>
              </a:ext>
            </a:extLst>
          </p:cNvPr>
          <p:cNvSpPr/>
          <p:nvPr/>
        </p:nvSpPr>
        <p:spPr>
          <a:xfrm>
            <a:off x="7165991" y="5328580"/>
            <a:ext cx="3932924" cy="275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s-MX" sz="12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Alumno: </a:t>
            </a:r>
            <a:r>
              <a:rPr lang="es-MX" sz="12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Luis Yasmani Fajardo Durán</a:t>
            </a:r>
          </a:p>
        </p:txBody>
      </p:sp>
      <p:sp>
        <p:nvSpPr>
          <p:cNvPr id="19" name="Rectangle 36">
            <a:extLst>
              <a:ext uri="{FF2B5EF4-FFF2-40B4-BE49-F238E27FC236}">
                <a16:creationId xmlns:a16="http://schemas.microsoft.com/office/drawing/2014/main" id="{0F5A16BE-8CDE-CD63-8BAC-0CC1833C3CCC}"/>
              </a:ext>
            </a:extLst>
          </p:cNvPr>
          <p:cNvSpPr/>
          <p:nvPr/>
        </p:nvSpPr>
        <p:spPr>
          <a:xfrm>
            <a:off x="7165991" y="4942184"/>
            <a:ext cx="3158271" cy="275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s-MX" sz="12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Maestra: </a:t>
            </a:r>
            <a:r>
              <a:rPr lang="es-MX" sz="12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Nancy Ruiz Monroy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C0598C47-8628-8039-0E63-EA16DDFDD74E}"/>
              </a:ext>
            </a:extLst>
          </p:cNvPr>
          <p:cNvSpPr/>
          <p:nvPr/>
        </p:nvSpPr>
        <p:spPr>
          <a:xfrm>
            <a:off x="8940229" y="6359632"/>
            <a:ext cx="2270760" cy="275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500"/>
              </a:lnSpc>
            </a:pPr>
            <a:r>
              <a:rPr lang="e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</a:t>
            </a:r>
            <a:r>
              <a:rPr lang="es-MX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</a:t>
            </a:r>
            <a:r>
              <a:rPr lang="e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 de entrega: </a:t>
            </a:r>
            <a:r>
              <a:rPr lang="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31/10/2024</a:t>
            </a:r>
          </a:p>
        </p:txBody>
      </p:sp>
    </p:spTree>
    <p:extLst>
      <p:ext uri="{BB962C8B-B14F-4D97-AF65-F5344CB8AC3E}">
        <p14:creationId xmlns:p14="http://schemas.microsoft.com/office/powerpoint/2010/main" val="383862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372DFC5-1FEE-0844-3D8A-5D81C7C78728}"/>
              </a:ext>
            </a:extLst>
          </p:cNvPr>
          <p:cNvSpPr/>
          <p:nvPr/>
        </p:nvSpPr>
        <p:spPr>
          <a:xfrm>
            <a:off x="7522922" y="2153649"/>
            <a:ext cx="4585518" cy="4585511"/>
          </a:xfrm>
          <a:custGeom>
            <a:avLst/>
            <a:gdLst>
              <a:gd name="connsiteX0" fmla="*/ 3143250 w 3238500"/>
              <a:gd name="connsiteY0" fmla="*/ 3143246 h 3238496"/>
              <a:gd name="connsiteX1" fmla="*/ 3238500 w 3238500"/>
              <a:gd name="connsiteY1" fmla="*/ 3143246 h 3238496"/>
              <a:gd name="connsiteX2" fmla="*/ 3238500 w 3238500"/>
              <a:gd name="connsiteY2" fmla="*/ 3238496 h 3238496"/>
              <a:gd name="connsiteX3" fmla="*/ 3143250 w 3238500"/>
              <a:gd name="connsiteY3" fmla="*/ 3238496 h 3238496"/>
              <a:gd name="connsiteX4" fmla="*/ 2857500 w 3238500"/>
              <a:gd name="connsiteY4" fmla="*/ 3143246 h 3238496"/>
              <a:gd name="connsiteX5" fmla="*/ 2952750 w 3238500"/>
              <a:gd name="connsiteY5" fmla="*/ 3143246 h 3238496"/>
              <a:gd name="connsiteX6" fmla="*/ 2952750 w 3238500"/>
              <a:gd name="connsiteY6" fmla="*/ 3238496 h 3238496"/>
              <a:gd name="connsiteX7" fmla="*/ 2857500 w 3238500"/>
              <a:gd name="connsiteY7" fmla="*/ 3238496 h 3238496"/>
              <a:gd name="connsiteX8" fmla="*/ 2571750 w 3238500"/>
              <a:gd name="connsiteY8" fmla="*/ 3143246 h 3238496"/>
              <a:gd name="connsiteX9" fmla="*/ 2667000 w 3238500"/>
              <a:gd name="connsiteY9" fmla="*/ 3143246 h 3238496"/>
              <a:gd name="connsiteX10" fmla="*/ 2667000 w 3238500"/>
              <a:gd name="connsiteY10" fmla="*/ 3238496 h 3238496"/>
              <a:gd name="connsiteX11" fmla="*/ 2571750 w 3238500"/>
              <a:gd name="connsiteY11" fmla="*/ 3238496 h 3238496"/>
              <a:gd name="connsiteX12" fmla="*/ 2286000 w 3238500"/>
              <a:gd name="connsiteY12" fmla="*/ 3143246 h 3238496"/>
              <a:gd name="connsiteX13" fmla="*/ 2381250 w 3238500"/>
              <a:gd name="connsiteY13" fmla="*/ 3143246 h 3238496"/>
              <a:gd name="connsiteX14" fmla="*/ 2381250 w 3238500"/>
              <a:gd name="connsiteY14" fmla="*/ 3238496 h 3238496"/>
              <a:gd name="connsiteX15" fmla="*/ 2286000 w 3238500"/>
              <a:gd name="connsiteY15" fmla="*/ 3238496 h 3238496"/>
              <a:gd name="connsiteX16" fmla="*/ 2000250 w 3238500"/>
              <a:gd name="connsiteY16" fmla="*/ 3143246 h 3238496"/>
              <a:gd name="connsiteX17" fmla="*/ 2095500 w 3238500"/>
              <a:gd name="connsiteY17" fmla="*/ 3143246 h 3238496"/>
              <a:gd name="connsiteX18" fmla="*/ 2095500 w 3238500"/>
              <a:gd name="connsiteY18" fmla="*/ 3238496 h 3238496"/>
              <a:gd name="connsiteX19" fmla="*/ 2000250 w 3238500"/>
              <a:gd name="connsiteY19" fmla="*/ 3238496 h 3238496"/>
              <a:gd name="connsiteX20" fmla="*/ 1714500 w 3238500"/>
              <a:gd name="connsiteY20" fmla="*/ 3143246 h 3238496"/>
              <a:gd name="connsiteX21" fmla="*/ 1809750 w 3238500"/>
              <a:gd name="connsiteY21" fmla="*/ 3143246 h 3238496"/>
              <a:gd name="connsiteX22" fmla="*/ 1809750 w 3238500"/>
              <a:gd name="connsiteY22" fmla="*/ 3238496 h 3238496"/>
              <a:gd name="connsiteX23" fmla="*/ 1714500 w 3238500"/>
              <a:gd name="connsiteY23" fmla="*/ 3238496 h 3238496"/>
              <a:gd name="connsiteX24" fmla="*/ 1428750 w 3238500"/>
              <a:gd name="connsiteY24" fmla="*/ 3143246 h 3238496"/>
              <a:gd name="connsiteX25" fmla="*/ 1524000 w 3238500"/>
              <a:gd name="connsiteY25" fmla="*/ 3143246 h 3238496"/>
              <a:gd name="connsiteX26" fmla="*/ 1524000 w 3238500"/>
              <a:gd name="connsiteY26" fmla="*/ 3238496 h 3238496"/>
              <a:gd name="connsiteX27" fmla="*/ 1428750 w 3238500"/>
              <a:gd name="connsiteY27" fmla="*/ 3238496 h 3238496"/>
              <a:gd name="connsiteX28" fmla="*/ 1143000 w 3238500"/>
              <a:gd name="connsiteY28" fmla="*/ 3143246 h 3238496"/>
              <a:gd name="connsiteX29" fmla="*/ 1238250 w 3238500"/>
              <a:gd name="connsiteY29" fmla="*/ 3143246 h 3238496"/>
              <a:gd name="connsiteX30" fmla="*/ 1238250 w 3238500"/>
              <a:gd name="connsiteY30" fmla="*/ 3238496 h 3238496"/>
              <a:gd name="connsiteX31" fmla="*/ 1143000 w 3238500"/>
              <a:gd name="connsiteY31" fmla="*/ 3238496 h 3238496"/>
              <a:gd name="connsiteX32" fmla="*/ 857250 w 3238500"/>
              <a:gd name="connsiteY32" fmla="*/ 3143246 h 3238496"/>
              <a:gd name="connsiteX33" fmla="*/ 952500 w 3238500"/>
              <a:gd name="connsiteY33" fmla="*/ 3143246 h 3238496"/>
              <a:gd name="connsiteX34" fmla="*/ 952500 w 3238500"/>
              <a:gd name="connsiteY34" fmla="*/ 3238496 h 3238496"/>
              <a:gd name="connsiteX35" fmla="*/ 857250 w 3238500"/>
              <a:gd name="connsiteY35" fmla="*/ 3238496 h 3238496"/>
              <a:gd name="connsiteX36" fmla="*/ 571500 w 3238500"/>
              <a:gd name="connsiteY36" fmla="*/ 3143246 h 3238496"/>
              <a:gd name="connsiteX37" fmla="*/ 666750 w 3238500"/>
              <a:gd name="connsiteY37" fmla="*/ 3143246 h 3238496"/>
              <a:gd name="connsiteX38" fmla="*/ 666750 w 3238500"/>
              <a:gd name="connsiteY38" fmla="*/ 3238496 h 3238496"/>
              <a:gd name="connsiteX39" fmla="*/ 571500 w 3238500"/>
              <a:gd name="connsiteY39" fmla="*/ 3238496 h 3238496"/>
              <a:gd name="connsiteX40" fmla="*/ 285750 w 3238500"/>
              <a:gd name="connsiteY40" fmla="*/ 3143246 h 3238496"/>
              <a:gd name="connsiteX41" fmla="*/ 381000 w 3238500"/>
              <a:gd name="connsiteY41" fmla="*/ 3143246 h 3238496"/>
              <a:gd name="connsiteX42" fmla="*/ 381000 w 3238500"/>
              <a:gd name="connsiteY42" fmla="*/ 3238496 h 3238496"/>
              <a:gd name="connsiteX43" fmla="*/ 285750 w 3238500"/>
              <a:gd name="connsiteY43" fmla="*/ 3238496 h 3238496"/>
              <a:gd name="connsiteX44" fmla="*/ 0 w 3238500"/>
              <a:gd name="connsiteY44" fmla="*/ 3143246 h 3238496"/>
              <a:gd name="connsiteX45" fmla="*/ 95250 w 3238500"/>
              <a:gd name="connsiteY45" fmla="*/ 3143246 h 3238496"/>
              <a:gd name="connsiteX46" fmla="*/ 95250 w 3238500"/>
              <a:gd name="connsiteY46" fmla="*/ 3238496 h 3238496"/>
              <a:gd name="connsiteX47" fmla="*/ 0 w 3238500"/>
              <a:gd name="connsiteY47" fmla="*/ 3238496 h 3238496"/>
              <a:gd name="connsiteX48" fmla="*/ 3143250 w 3238500"/>
              <a:gd name="connsiteY48" fmla="*/ 2857496 h 3238496"/>
              <a:gd name="connsiteX49" fmla="*/ 3238500 w 3238500"/>
              <a:gd name="connsiteY49" fmla="*/ 2857496 h 3238496"/>
              <a:gd name="connsiteX50" fmla="*/ 3238500 w 3238500"/>
              <a:gd name="connsiteY50" fmla="*/ 2952746 h 3238496"/>
              <a:gd name="connsiteX51" fmla="*/ 3143250 w 3238500"/>
              <a:gd name="connsiteY51" fmla="*/ 2952746 h 3238496"/>
              <a:gd name="connsiteX52" fmla="*/ 2857500 w 3238500"/>
              <a:gd name="connsiteY52" fmla="*/ 2857496 h 3238496"/>
              <a:gd name="connsiteX53" fmla="*/ 2952750 w 3238500"/>
              <a:gd name="connsiteY53" fmla="*/ 2857496 h 3238496"/>
              <a:gd name="connsiteX54" fmla="*/ 2952750 w 3238500"/>
              <a:gd name="connsiteY54" fmla="*/ 2952746 h 3238496"/>
              <a:gd name="connsiteX55" fmla="*/ 2857500 w 3238500"/>
              <a:gd name="connsiteY55" fmla="*/ 2952746 h 3238496"/>
              <a:gd name="connsiteX56" fmla="*/ 2571750 w 3238500"/>
              <a:gd name="connsiteY56" fmla="*/ 2857496 h 3238496"/>
              <a:gd name="connsiteX57" fmla="*/ 2667000 w 3238500"/>
              <a:gd name="connsiteY57" fmla="*/ 2857496 h 3238496"/>
              <a:gd name="connsiteX58" fmla="*/ 2667000 w 3238500"/>
              <a:gd name="connsiteY58" fmla="*/ 2952746 h 3238496"/>
              <a:gd name="connsiteX59" fmla="*/ 2571750 w 3238500"/>
              <a:gd name="connsiteY59" fmla="*/ 2952746 h 3238496"/>
              <a:gd name="connsiteX60" fmla="*/ 2286000 w 3238500"/>
              <a:gd name="connsiteY60" fmla="*/ 2857496 h 3238496"/>
              <a:gd name="connsiteX61" fmla="*/ 2381250 w 3238500"/>
              <a:gd name="connsiteY61" fmla="*/ 2857496 h 3238496"/>
              <a:gd name="connsiteX62" fmla="*/ 2381250 w 3238500"/>
              <a:gd name="connsiteY62" fmla="*/ 2952746 h 3238496"/>
              <a:gd name="connsiteX63" fmla="*/ 2286000 w 3238500"/>
              <a:gd name="connsiteY63" fmla="*/ 2952746 h 3238496"/>
              <a:gd name="connsiteX64" fmla="*/ 2000250 w 3238500"/>
              <a:gd name="connsiteY64" fmla="*/ 2857496 h 3238496"/>
              <a:gd name="connsiteX65" fmla="*/ 2095500 w 3238500"/>
              <a:gd name="connsiteY65" fmla="*/ 2857496 h 3238496"/>
              <a:gd name="connsiteX66" fmla="*/ 2095500 w 3238500"/>
              <a:gd name="connsiteY66" fmla="*/ 2952746 h 3238496"/>
              <a:gd name="connsiteX67" fmla="*/ 2000250 w 3238500"/>
              <a:gd name="connsiteY67" fmla="*/ 2952746 h 3238496"/>
              <a:gd name="connsiteX68" fmla="*/ 1714500 w 3238500"/>
              <a:gd name="connsiteY68" fmla="*/ 2857496 h 3238496"/>
              <a:gd name="connsiteX69" fmla="*/ 1809750 w 3238500"/>
              <a:gd name="connsiteY69" fmla="*/ 2857496 h 3238496"/>
              <a:gd name="connsiteX70" fmla="*/ 1809750 w 3238500"/>
              <a:gd name="connsiteY70" fmla="*/ 2952746 h 3238496"/>
              <a:gd name="connsiteX71" fmla="*/ 1714500 w 3238500"/>
              <a:gd name="connsiteY71" fmla="*/ 2952746 h 3238496"/>
              <a:gd name="connsiteX72" fmla="*/ 1428750 w 3238500"/>
              <a:gd name="connsiteY72" fmla="*/ 2857496 h 3238496"/>
              <a:gd name="connsiteX73" fmla="*/ 1524000 w 3238500"/>
              <a:gd name="connsiteY73" fmla="*/ 2857496 h 3238496"/>
              <a:gd name="connsiteX74" fmla="*/ 1524000 w 3238500"/>
              <a:gd name="connsiteY74" fmla="*/ 2952746 h 3238496"/>
              <a:gd name="connsiteX75" fmla="*/ 1428750 w 3238500"/>
              <a:gd name="connsiteY75" fmla="*/ 2952746 h 3238496"/>
              <a:gd name="connsiteX76" fmla="*/ 1143000 w 3238500"/>
              <a:gd name="connsiteY76" fmla="*/ 2857496 h 3238496"/>
              <a:gd name="connsiteX77" fmla="*/ 1238250 w 3238500"/>
              <a:gd name="connsiteY77" fmla="*/ 2857496 h 3238496"/>
              <a:gd name="connsiteX78" fmla="*/ 1238250 w 3238500"/>
              <a:gd name="connsiteY78" fmla="*/ 2952746 h 3238496"/>
              <a:gd name="connsiteX79" fmla="*/ 1143000 w 3238500"/>
              <a:gd name="connsiteY79" fmla="*/ 2952746 h 3238496"/>
              <a:gd name="connsiteX80" fmla="*/ 857250 w 3238500"/>
              <a:gd name="connsiteY80" fmla="*/ 2857496 h 3238496"/>
              <a:gd name="connsiteX81" fmla="*/ 952500 w 3238500"/>
              <a:gd name="connsiteY81" fmla="*/ 2857496 h 3238496"/>
              <a:gd name="connsiteX82" fmla="*/ 952500 w 3238500"/>
              <a:gd name="connsiteY82" fmla="*/ 2952746 h 3238496"/>
              <a:gd name="connsiteX83" fmla="*/ 857250 w 3238500"/>
              <a:gd name="connsiteY83" fmla="*/ 2952746 h 3238496"/>
              <a:gd name="connsiteX84" fmla="*/ 571500 w 3238500"/>
              <a:gd name="connsiteY84" fmla="*/ 2857496 h 3238496"/>
              <a:gd name="connsiteX85" fmla="*/ 666750 w 3238500"/>
              <a:gd name="connsiteY85" fmla="*/ 2857496 h 3238496"/>
              <a:gd name="connsiteX86" fmla="*/ 666750 w 3238500"/>
              <a:gd name="connsiteY86" fmla="*/ 2952746 h 3238496"/>
              <a:gd name="connsiteX87" fmla="*/ 571500 w 3238500"/>
              <a:gd name="connsiteY87" fmla="*/ 2952746 h 3238496"/>
              <a:gd name="connsiteX88" fmla="*/ 285750 w 3238500"/>
              <a:gd name="connsiteY88" fmla="*/ 2857496 h 3238496"/>
              <a:gd name="connsiteX89" fmla="*/ 381000 w 3238500"/>
              <a:gd name="connsiteY89" fmla="*/ 2857496 h 3238496"/>
              <a:gd name="connsiteX90" fmla="*/ 381000 w 3238500"/>
              <a:gd name="connsiteY90" fmla="*/ 2952746 h 3238496"/>
              <a:gd name="connsiteX91" fmla="*/ 285750 w 3238500"/>
              <a:gd name="connsiteY91" fmla="*/ 2952746 h 3238496"/>
              <a:gd name="connsiteX92" fmla="*/ 0 w 3238500"/>
              <a:gd name="connsiteY92" fmla="*/ 2857496 h 3238496"/>
              <a:gd name="connsiteX93" fmla="*/ 95250 w 3238500"/>
              <a:gd name="connsiteY93" fmla="*/ 2857496 h 3238496"/>
              <a:gd name="connsiteX94" fmla="*/ 95250 w 3238500"/>
              <a:gd name="connsiteY94" fmla="*/ 2952746 h 3238496"/>
              <a:gd name="connsiteX95" fmla="*/ 0 w 3238500"/>
              <a:gd name="connsiteY95" fmla="*/ 2952746 h 3238496"/>
              <a:gd name="connsiteX96" fmla="*/ 3143250 w 3238500"/>
              <a:gd name="connsiteY96" fmla="*/ 2571746 h 3238496"/>
              <a:gd name="connsiteX97" fmla="*/ 3238500 w 3238500"/>
              <a:gd name="connsiteY97" fmla="*/ 2571746 h 3238496"/>
              <a:gd name="connsiteX98" fmla="*/ 3238500 w 3238500"/>
              <a:gd name="connsiteY98" fmla="*/ 2666996 h 3238496"/>
              <a:gd name="connsiteX99" fmla="*/ 3143250 w 3238500"/>
              <a:gd name="connsiteY99" fmla="*/ 2666996 h 3238496"/>
              <a:gd name="connsiteX100" fmla="*/ 2857500 w 3238500"/>
              <a:gd name="connsiteY100" fmla="*/ 2571746 h 3238496"/>
              <a:gd name="connsiteX101" fmla="*/ 2952750 w 3238500"/>
              <a:gd name="connsiteY101" fmla="*/ 2571746 h 3238496"/>
              <a:gd name="connsiteX102" fmla="*/ 2952750 w 3238500"/>
              <a:gd name="connsiteY102" fmla="*/ 2666996 h 3238496"/>
              <a:gd name="connsiteX103" fmla="*/ 2857500 w 3238500"/>
              <a:gd name="connsiteY103" fmla="*/ 2666996 h 3238496"/>
              <a:gd name="connsiteX104" fmla="*/ 2571750 w 3238500"/>
              <a:gd name="connsiteY104" fmla="*/ 2571746 h 3238496"/>
              <a:gd name="connsiteX105" fmla="*/ 2667000 w 3238500"/>
              <a:gd name="connsiteY105" fmla="*/ 2571746 h 3238496"/>
              <a:gd name="connsiteX106" fmla="*/ 2667000 w 3238500"/>
              <a:gd name="connsiteY106" fmla="*/ 2666996 h 3238496"/>
              <a:gd name="connsiteX107" fmla="*/ 2571750 w 3238500"/>
              <a:gd name="connsiteY107" fmla="*/ 2666996 h 3238496"/>
              <a:gd name="connsiteX108" fmla="*/ 2286000 w 3238500"/>
              <a:gd name="connsiteY108" fmla="*/ 2571746 h 3238496"/>
              <a:gd name="connsiteX109" fmla="*/ 2381250 w 3238500"/>
              <a:gd name="connsiteY109" fmla="*/ 2571746 h 3238496"/>
              <a:gd name="connsiteX110" fmla="*/ 2381250 w 3238500"/>
              <a:gd name="connsiteY110" fmla="*/ 2666996 h 3238496"/>
              <a:gd name="connsiteX111" fmla="*/ 2286000 w 3238500"/>
              <a:gd name="connsiteY111" fmla="*/ 2666996 h 3238496"/>
              <a:gd name="connsiteX112" fmla="*/ 2000250 w 3238500"/>
              <a:gd name="connsiteY112" fmla="*/ 2571746 h 3238496"/>
              <a:gd name="connsiteX113" fmla="*/ 2095500 w 3238500"/>
              <a:gd name="connsiteY113" fmla="*/ 2571746 h 3238496"/>
              <a:gd name="connsiteX114" fmla="*/ 2095500 w 3238500"/>
              <a:gd name="connsiteY114" fmla="*/ 2666996 h 3238496"/>
              <a:gd name="connsiteX115" fmla="*/ 2000250 w 3238500"/>
              <a:gd name="connsiteY115" fmla="*/ 2666996 h 3238496"/>
              <a:gd name="connsiteX116" fmla="*/ 1714500 w 3238500"/>
              <a:gd name="connsiteY116" fmla="*/ 2571746 h 3238496"/>
              <a:gd name="connsiteX117" fmla="*/ 1809750 w 3238500"/>
              <a:gd name="connsiteY117" fmla="*/ 2571746 h 3238496"/>
              <a:gd name="connsiteX118" fmla="*/ 1809750 w 3238500"/>
              <a:gd name="connsiteY118" fmla="*/ 2666996 h 3238496"/>
              <a:gd name="connsiteX119" fmla="*/ 1714500 w 3238500"/>
              <a:gd name="connsiteY119" fmla="*/ 2666996 h 3238496"/>
              <a:gd name="connsiteX120" fmla="*/ 1428750 w 3238500"/>
              <a:gd name="connsiteY120" fmla="*/ 2571746 h 3238496"/>
              <a:gd name="connsiteX121" fmla="*/ 1524000 w 3238500"/>
              <a:gd name="connsiteY121" fmla="*/ 2571746 h 3238496"/>
              <a:gd name="connsiteX122" fmla="*/ 1524000 w 3238500"/>
              <a:gd name="connsiteY122" fmla="*/ 2666996 h 3238496"/>
              <a:gd name="connsiteX123" fmla="*/ 1428750 w 3238500"/>
              <a:gd name="connsiteY123" fmla="*/ 2666996 h 3238496"/>
              <a:gd name="connsiteX124" fmla="*/ 1143000 w 3238500"/>
              <a:gd name="connsiteY124" fmla="*/ 2571746 h 3238496"/>
              <a:gd name="connsiteX125" fmla="*/ 1238250 w 3238500"/>
              <a:gd name="connsiteY125" fmla="*/ 2571746 h 3238496"/>
              <a:gd name="connsiteX126" fmla="*/ 1238250 w 3238500"/>
              <a:gd name="connsiteY126" fmla="*/ 2666996 h 3238496"/>
              <a:gd name="connsiteX127" fmla="*/ 1143000 w 3238500"/>
              <a:gd name="connsiteY127" fmla="*/ 2666996 h 3238496"/>
              <a:gd name="connsiteX128" fmla="*/ 857250 w 3238500"/>
              <a:gd name="connsiteY128" fmla="*/ 2571746 h 3238496"/>
              <a:gd name="connsiteX129" fmla="*/ 952500 w 3238500"/>
              <a:gd name="connsiteY129" fmla="*/ 2571746 h 3238496"/>
              <a:gd name="connsiteX130" fmla="*/ 952500 w 3238500"/>
              <a:gd name="connsiteY130" fmla="*/ 2666996 h 3238496"/>
              <a:gd name="connsiteX131" fmla="*/ 857250 w 3238500"/>
              <a:gd name="connsiteY131" fmla="*/ 2666996 h 3238496"/>
              <a:gd name="connsiteX132" fmla="*/ 571500 w 3238500"/>
              <a:gd name="connsiteY132" fmla="*/ 2571746 h 3238496"/>
              <a:gd name="connsiteX133" fmla="*/ 666750 w 3238500"/>
              <a:gd name="connsiteY133" fmla="*/ 2571746 h 3238496"/>
              <a:gd name="connsiteX134" fmla="*/ 666750 w 3238500"/>
              <a:gd name="connsiteY134" fmla="*/ 2666996 h 3238496"/>
              <a:gd name="connsiteX135" fmla="*/ 571500 w 3238500"/>
              <a:gd name="connsiteY135" fmla="*/ 2666996 h 3238496"/>
              <a:gd name="connsiteX136" fmla="*/ 285750 w 3238500"/>
              <a:gd name="connsiteY136" fmla="*/ 2571746 h 3238496"/>
              <a:gd name="connsiteX137" fmla="*/ 381000 w 3238500"/>
              <a:gd name="connsiteY137" fmla="*/ 2571746 h 3238496"/>
              <a:gd name="connsiteX138" fmla="*/ 381000 w 3238500"/>
              <a:gd name="connsiteY138" fmla="*/ 2666996 h 3238496"/>
              <a:gd name="connsiteX139" fmla="*/ 285750 w 3238500"/>
              <a:gd name="connsiteY139" fmla="*/ 2666996 h 3238496"/>
              <a:gd name="connsiteX140" fmla="*/ 0 w 3238500"/>
              <a:gd name="connsiteY140" fmla="*/ 2571746 h 3238496"/>
              <a:gd name="connsiteX141" fmla="*/ 95250 w 3238500"/>
              <a:gd name="connsiteY141" fmla="*/ 2571746 h 3238496"/>
              <a:gd name="connsiteX142" fmla="*/ 95250 w 3238500"/>
              <a:gd name="connsiteY142" fmla="*/ 2666996 h 3238496"/>
              <a:gd name="connsiteX143" fmla="*/ 0 w 3238500"/>
              <a:gd name="connsiteY143" fmla="*/ 2666996 h 3238496"/>
              <a:gd name="connsiteX144" fmla="*/ 3143250 w 3238500"/>
              <a:gd name="connsiteY144" fmla="*/ 2285996 h 3238496"/>
              <a:gd name="connsiteX145" fmla="*/ 3238500 w 3238500"/>
              <a:gd name="connsiteY145" fmla="*/ 2285996 h 3238496"/>
              <a:gd name="connsiteX146" fmla="*/ 3238500 w 3238500"/>
              <a:gd name="connsiteY146" fmla="*/ 2381246 h 3238496"/>
              <a:gd name="connsiteX147" fmla="*/ 3143250 w 3238500"/>
              <a:gd name="connsiteY147" fmla="*/ 2381246 h 3238496"/>
              <a:gd name="connsiteX148" fmla="*/ 2857500 w 3238500"/>
              <a:gd name="connsiteY148" fmla="*/ 2285996 h 3238496"/>
              <a:gd name="connsiteX149" fmla="*/ 2952750 w 3238500"/>
              <a:gd name="connsiteY149" fmla="*/ 2285996 h 3238496"/>
              <a:gd name="connsiteX150" fmla="*/ 2952750 w 3238500"/>
              <a:gd name="connsiteY150" fmla="*/ 2381246 h 3238496"/>
              <a:gd name="connsiteX151" fmla="*/ 2857500 w 3238500"/>
              <a:gd name="connsiteY151" fmla="*/ 2381246 h 3238496"/>
              <a:gd name="connsiteX152" fmla="*/ 2571750 w 3238500"/>
              <a:gd name="connsiteY152" fmla="*/ 2285996 h 3238496"/>
              <a:gd name="connsiteX153" fmla="*/ 2667000 w 3238500"/>
              <a:gd name="connsiteY153" fmla="*/ 2285996 h 3238496"/>
              <a:gd name="connsiteX154" fmla="*/ 2667000 w 3238500"/>
              <a:gd name="connsiteY154" fmla="*/ 2381246 h 3238496"/>
              <a:gd name="connsiteX155" fmla="*/ 2571750 w 3238500"/>
              <a:gd name="connsiteY155" fmla="*/ 2381246 h 3238496"/>
              <a:gd name="connsiteX156" fmla="*/ 2286000 w 3238500"/>
              <a:gd name="connsiteY156" fmla="*/ 2285996 h 3238496"/>
              <a:gd name="connsiteX157" fmla="*/ 2381250 w 3238500"/>
              <a:gd name="connsiteY157" fmla="*/ 2285996 h 3238496"/>
              <a:gd name="connsiteX158" fmla="*/ 2381250 w 3238500"/>
              <a:gd name="connsiteY158" fmla="*/ 2381246 h 3238496"/>
              <a:gd name="connsiteX159" fmla="*/ 2286000 w 3238500"/>
              <a:gd name="connsiteY159" fmla="*/ 2381246 h 3238496"/>
              <a:gd name="connsiteX160" fmla="*/ 2000250 w 3238500"/>
              <a:gd name="connsiteY160" fmla="*/ 2285996 h 3238496"/>
              <a:gd name="connsiteX161" fmla="*/ 2095500 w 3238500"/>
              <a:gd name="connsiteY161" fmla="*/ 2285996 h 3238496"/>
              <a:gd name="connsiteX162" fmla="*/ 2095500 w 3238500"/>
              <a:gd name="connsiteY162" fmla="*/ 2381246 h 3238496"/>
              <a:gd name="connsiteX163" fmla="*/ 2000250 w 3238500"/>
              <a:gd name="connsiteY163" fmla="*/ 2381246 h 3238496"/>
              <a:gd name="connsiteX164" fmla="*/ 1714500 w 3238500"/>
              <a:gd name="connsiteY164" fmla="*/ 2285996 h 3238496"/>
              <a:gd name="connsiteX165" fmla="*/ 1809750 w 3238500"/>
              <a:gd name="connsiteY165" fmla="*/ 2285996 h 3238496"/>
              <a:gd name="connsiteX166" fmla="*/ 1809750 w 3238500"/>
              <a:gd name="connsiteY166" fmla="*/ 2381246 h 3238496"/>
              <a:gd name="connsiteX167" fmla="*/ 1714500 w 3238500"/>
              <a:gd name="connsiteY167" fmla="*/ 2381246 h 3238496"/>
              <a:gd name="connsiteX168" fmla="*/ 1428750 w 3238500"/>
              <a:gd name="connsiteY168" fmla="*/ 2285996 h 3238496"/>
              <a:gd name="connsiteX169" fmla="*/ 1524000 w 3238500"/>
              <a:gd name="connsiteY169" fmla="*/ 2285996 h 3238496"/>
              <a:gd name="connsiteX170" fmla="*/ 1524000 w 3238500"/>
              <a:gd name="connsiteY170" fmla="*/ 2381246 h 3238496"/>
              <a:gd name="connsiteX171" fmla="*/ 1428750 w 3238500"/>
              <a:gd name="connsiteY171" fmla="*/ 2381246 h 3238496"/>
              <a:gd name="connsiteX172" fmla="*/ 1143000 w 3238500"/>
              <a:gd name="connsiteY172" fmla="*/ 2285996 h 3238496"/>
              <a:gd name="connsiteX173" fmla="*/ 1238250 w 3238500"/>
              <a:gd name="connsiteY173" fmla="*/ 2285996 h 3238496"/>
              <a:gd name="connsiteX174" fmla="*/ 1238250 w 3238500"/>
              <a:gd name="connsiteY174" fmla="*/ 2381246 h 3238496"/>
              <a:gd name="connsiteX175" fmla="*/ 1143000 w 3238500"/>
              <a:gd name="connsiteY175" fmla="*/ 2381246 h 3238496"/>
              <a:gd name="connsiteX176" fmla="*/ 857250 w 3238500"/>
              <a:gd name="connsiteY176" fmla="*/ 2285996 h 3238496"/>
              <a:gd name="connsiteX177" fmla="*/ 952500 w 3238500"/>
              <a:gd name="connsiteY177" fmla="*/ 2285996 h 3238496"/>
              <a:gd name="connsiteX178" fmla="*/ 952500 w 3238500"/>
              <a:gd name="connsiteY178" fmla="*/ 2381246 h 3238496"/>
              <a:gd name="connsiteX179" fmla="*/ 857250 w 3238500"/>
              <a:gd name="connsiteY179" fmla="*/ 2381246 h 3238496"/>
              <a:gd name="connsiteX180" fmla="*/ 571500 w 3238500"/>
              <a:gd name="connsiteY180" fmla="*/ 2285996 h 3238496"/>
              <a:gd name="connsiteX181" fmla="*/ 666750 w 3238500"/>
              <a:gd name="connsiteY181" fmla="*/ 2285996 h 3238496"/>
              <a:gd name="connsiteX182" fmla="*/ 666750 w 3238500"/>
              <a:gd name="connsiteY182" fmla="*/ 2381246 h 3238496"/>
              <a:gd name="connsiteX183" fmla="*/ 571500 w 3238500"/>
              <a:gd name="connsiteY183" fmla="*/ 2381246 h 3238496"/>
              <a:gd name="connsiteX184" fmla="*/ 285750 w 3238500"/>
              <a:gd name="connsiteY184" fmla="*/ 2285996 h 3238496"/>
              <a:gd name="connsiteX185" fmla="*/ 381000 w 3238500"/>
              <a:gd name="connsiteY185" fmla="*/ 2285996 h 3238496"/>
              <a:gd name="connsiteX186" fmla="*/ 381000 w 3238500"/>
              <a:gd name="connsiteY186" fmla="*/ 2381246 h 3238496"/>
              <a:gd name="connsiteX187" fmla="*/ 285750 w 3238500"/>
              <a:gd name="connsiteY187" fmla="*/ 2381246 h 3238496"/>
              <a:gd name="connsiteX188" fmla="*/ 0 w 3238500"/>
              <a:gd name="connsiteY188" fmla="*/ 2285996 h 3238496"/>
              <a:gd name="connsiteX189" fmla="*/ 95250 w 3238500"/>
              <a:gd name="connsiteY189" fmla="*/ 2285996 h 3238496"/>
              <a:gd name="connsiteX190" fmla="*/ 95250 w 3238500"/>
              <a:gd name="connsiteY190" fmla="*/ 2381246 h 3238496"/>
              <a:gd name="connsiteX191" fmla="*/ 0 w 3238500"/>
              <a:gd name="connsiteY191" fmla="*/ 2381246 h 3238496"/>
              <a:gd name="connsiteX192" fmla="*/ 3143250 w 3238500"/>
              <a:gd name="connsiteY192" fmla="*/ 2000246 h 3238496"/>
              <a:gd name="connsiteX193" fmla="*/ 3238500 w 3238500"/>
              <a:gd name="connsiteY193" fmla="*/ 2000246 h 3238496"/>
              <a:gd name="connsiteX194" fmla="*/ 3238500 w 3238500"/>
              <a:gd name="connsiteY194" fmla="*/ 2095496 h 3238496"/>
              <a:gd name="connsiteX195" fmla="*/ 3143250 w 3238500"/>
              <a:gd name="connsiteY195" fmla="*/ 2095496 h 3238496"/>
              <a:gd name="connsiteX196" fmla="*/ 2857500 w 3238500"/>
              <a:gd name="connsiteY196" fmla="*/ 2000246 h 3238496"/>
              <a:gd name="connsiteX197" fmla="*/ 2952750 w 3238500"/>
              <a:gd name="connsiteY197" fmla="*/ 2000246 h 3238496"/>
              <a:gd name="connsiteX198" fmla="*/ 2952750 w 3238500"/>
              <a:gd name="connsiteY198" fmla="*/ 2095496 h 3238496"/>
              <a:gd name="connsiteX199" fmla="*/ 2857500 w 3238500"/>
              <a:gd name="connsiteY199" fmla="*/ 2095496 h 3238496"/>
              <a:gd name="connsiteX200" fmla="*/ 2571750 w 3238500"/>
              <a:gd name="connsiteY200" fmla="*/ 2000246 h 3238496"/>
              <a:gd name="connsiteX201" fmla="*/ 2667000 w 3238500"/>
              <a:gd name="connsiteY201" fmla="*/ 2000246 h 3238496"/>
              <a:gd name="connsiteX202" fmla="*/ 2667000 w 3238500"/>
              <a:gd name="connsiteY202" fmla="*/ 2095496 h 3238496"/>
              <a:gd name="connsiteX203" fmla="*/ 2571750 w 3238500"/>
              <a:gd name="connsiteY203" fmla="*/ 2095496 h 3238496"/>
              <a:gd name="connsiteX204" fmla="*/ 2286000 w 3238500"/>
              <a:gd name="connsiteY204" fmla="*/ 2000246 h 3238496"/>
              <a:gd name="connsiteX205" fmla="*/ 2381250 w 3238500"/>
              <a:gd name="connsiteY205" fmla="*/ 2000246 h 3238496"/>
              <a:gd name="connsiteX206" fmla="*/ 2381250 w 3238500"/>
              <a:gd name="connsiteY206" fmla="*/ 2095496 h 3238496"/>
              <a:gd name="connsiteX207" fmla="*/ 2286000 w 3238500"/>
              <a:gd name="connsiteY207" fmla="*/ 2095496 h 3238496"/>
              <a:gd name="connsiteX208" fmla="*/ 2000250 w 3238500"/>
              <a:gd name="connsiteY208" fmla="*/ 2000246 h 3238496"/>
              <a:gd name="connsiteX209" fmla="*/ 2095500 w 3238500"/>
              <a:gd name="connsiteY209" fmla="*/ 2000246 h 3238496"/>
              <a:gd name="connsiteX210" fmla="*/ 2095500 w 3238500"/>
              <a:gd name="connsiteY210" fmla="*/ 2095496 h 3238496"/>
              <a:gd name="connsiteX211" fmla="*/ 2000250 w 3238500"/>
              <a:gd name="connsiteY211" fmla="*/ 2095496 h 3238496"/>
              <a:gd name="connsiteX212" fmla="*/ 1714500 w 3238500"/>
              <a:gd name="connsiteY212" fmla="*/ 2000246 h 3238496"/>
              <a:gd name="connsiteX213" fmla="*/ 1809750 w 3238500"/>
              <a:gd name="connsiteY213" fmla="*/ 2000246 h 3238496"/>
              <a:gd name="connsiteX214" fmla="*/ 1809750 w 3238500"/>
              <a:gd name="connsiteY214" fmla="*/ 2095496 h 3238496"/>
              <a:gd name="connsiteX215" fmla="*/ 1714500 w 3238500"/>
              <a:gd name="connsiteY215" fmla="*/ 2095496 h 3238496"/>
              <a:gd name="connsiteX216" fmla="*/ 1428750 w 3238500"/>
              <a:gd name="connsiteY216" fmla="*/ 2000246 h 3238496"/>
              <a:gd name="connsiteX217" fmla="*/ 1524000 w 3238500"/>
              <a:gd name="connsiteY217" fmla="*/ 2000246 h 3238496"/>
              <a:gd name="connsiteX218" fmla="*/ 1524000 w 3238500"/>
              <a:gd name="connsiteY218" fmla="*/ 2095496 h 3238496"/>
              <a:gd name="connsiteX219" fmla="*/ 1428750 w 3238500"/>
              <a:gd name="connsiteY219" fmla="*/ 2095496 h 3238496"/>
              <a:gd name="connsiteX220" fmla="*/ 1143000 w 3238500"/>
              <a:gd name="connsiteY220" fmla="*/ 2000246 h 3238496"/>
              <a:gd name="connsiteX221" fmla="*/ 1238250 w 3238500"/>
              <a:gd name="connsiteY221" fmla="*/ 2000246 h 3238496"/>
              <a:gd name="connsiteX222" fmla="*/ 1238250 w 3238500"/>
              <a:gd name="connsiteY222" fmla="*/ 2095496 h 3238496"/>
              <a:gd name="connsiteX223" fmla="*/ 1143000 w 3238500"/>
              <a:gd name="connsiteY223" fmla="*/ 2095496 h 3238496"/>
              <a:gd name="connsiteX224" fmla="*/ 857250 w 3238500"/>
              <a:gd name="connsiteY224" fmla="*/ 2000246 h 3238496"/>
              <a:gd name="connsiteX225" fmla="*/ 952500 w 3238500"/>
              <a:gd name="connsiteY225" fmla="*/ 2000246 h 3238496"/>
              <a:gd name="connsiteX226" fmla="*/ 952500 w 3238500"/>
              <a:gd name="connsiteY226" fmla="*/ 2095496 h 3238496"/>
              <a:gd name="connsiteX227" fmla="*/ 857250 w 3238500"/>
              <a:gd name="connsiteY227" fmla="*/ 2095496 h 3238496"/>
              <a:gd name="connsiteX228" fmla="*/ 571500 w 3238500"/>
              <a:gd name="connsiteY228" fmla="*/ 2000246 h 3238496"/>
              <a:gd name="connsiteX229" fmla="*/ 666750 w 3238500"/>
              <a:gd name="connsiteY229" fmla="*/ 2000246 h 3238496"/>
              <a:gd name="connsiteX230" fmla="*/ 666750 w 3238500"/>
              <a:gd name="connsiteY230" fmla="*/ 2095496 h 3238496"/>
              <a:gd name="connsiteX231" fmla="*/ 571500 w 3238500"/>
              <a:gd name="connsiteY231" fmla="*/ 2095496 h 3238496"/>
              <a:gd name="connsiteX232" fmla="*/ 285750 w 3238500"/>
              <a:gd name="connsiteY232" fmla="*/ 2000246 h 3238496"/>
              <a:gd name="connsiteX233" fmla="*/ 381000 w 3238500"/>
              <a:gd name="connsiteY233" fmla="*/ 2000246 h 3238496"/>
              <a:gd name="connsiteX234" fmla="*/ 381000 w 3238500"/>
              <a:gd name="connsiteY234" fmla="*/ 2095496 h 3238496"/>
              <a:gd name="connsiteX235" fmla="*/ 285750 w 3238500"/>
              <a:gd name="connsiteY235" fmla="*/ 2095496 h 3238496"/>
              <a:gd name="connsiteX236" fmla="*/ 0 w 3238500"/>
              <a:gd name="connsiteY236" fmla="*/ 2000246 h 3238496"/>
              <a:gd name="connsiteX237" fmla="*/ 95250 w 3238500"/>
              <a:gd name="connsiteY237" fmla="*/ 2000246 h 3238496"/>
              <a:gd name="connsiteX238" fmla="*/ 95250 w 3238500"/>
              <a:gd name="connsiteY238" fmla="*/ 2095496 h 3238496"/>
              <a:gd name="connsiteX239" fmla="*/ 0 w 3238500"/>
              <a:gd name="connsiteY239" fmla="*/ 2095496 h 3238496"/>
              <a:gd name="connsiteX240" fmla="*/ 3143250 w 3238500"/>
              <a:gd name="connsiteY240" fmla="*/ 1714496 h 3238496"/>
              <a:gd name="connsiteX241" fmla="*/ 3238500 w 3238500"/>
              <a:gd name="connsiteY241" fmla="*/ 1714496 h 3238496"/>
              <a:gd name="connsiteX242" fmla="*/ 3238500 w 3238500"/>
              <a:gd name="connsiteY242" fmla="*/ 1809746 h 3238496"/>
              <a:gd name="connsiteX243" fmla="*/ 3143250 w 3238500"/>
              <a:gd name="connsiteY243" fmla="*/ 1809746 h 3238496"/>
              <a:gd name="connsiteX244" fmla="*/ 2857500 w 3238500"/>
              <a:gd name="connsiteY244" fmla="*/ 1714496 h 3238496"/>
              <a:gd name="connsiteX245" fmla="*/ 2952750 w 3238500"/>
              <a:gd name="connsiteY245" fmla="*/ 1714496 h 3238496"/>
              <a:gd name="connsiteX246" fmla="*/ 2952750 w 3238500"/>
              <a:gd name="connsiteY246" fmla="*/ 1809746 h 3238496"/>
              <a:gd name="connsiteX247" fmla="*/ 2857500 w 3238500"/>
              <a:gd name="connsiteY247" fmla="*/ 1809746 h 3238496"/>
              <a:gd name="connsiteX248" fmla="*/ 2571750 w 3238500"/>
              <a:gd name="connsiteY248" fmla="*/ 1714496 h 3238496"/>
              <a:gd name="connsiteX249" fmla="*/ 2667000 w 3238500"/>
              <a:gd name="connsiteY249" fmla="*/ 1714496 h 3238496"/>
              <a:gd name="connsiteX250" fmla="*/ 2667000 w 3238500"/>
              <a:gd name="connsiteY250" fmla="*/ 1809746 h 3238496"/>
              <a:gd name="connsiteX251" fmla="*/ 2571750 w 3238500"/>
              <a:gd name="connsiteY251" fmla="*/ 1809746 h 3238496"/>
              <a:gd name="connsiteX252" fmla="*/ 2286000 w 3238500"/>
              <a:gd name="connsiteY252" fmla="*/ 1714496 h 3238496"/>
              <a:gd name="connsiteX253" fmla="*/ 2381250 w 3238500"/>
              <a:gd name="connsiteY253" fmla="*/ 1714496 h 3238496"/>
              <a:gd name="connsiteX254" fmla="*/ 2381250 w 3238500"/>
              <a:gd name="connsiteY254" fmla="*/ 1809746 h 3238496"/>
              <a:gd name="connsiteX255" fmla="*/ 2286000 w 3238500"/>
              <a:gd name="connsiteY255" fmla="*/ 1809746 h 3238496"/>
              <a:gd name="connsiteX256" fmla="*/ 2000250 w 3238500"/>
              <a:gd name="connsiteY256" fmla="*/ 1714496 h 3238496"/>
              <a:gd name="connsiteX257" fmla="*/ 2095500 w 3238500"/>
              <a:gd name="connsiteY257" fmla="*/ 1714496 h 3238496"/>
              <a:gd name="connsiteX258" fmla="*/ 2095500 w 3238500"/>
              <a:gd name="connsiteY258" fmla="*/ 1809746 h 3238496"/>
              <a:gd name="connsiteX259" fmla="*/ 2000250 w 3238500"/>
              <a:gd name="connsiteY259" fmla="*/ 1809746 h 3238496"/>
              <a:gd name="connsiteX260" fmla="*/ 1714500 w 3238500"/>
              <a:gd name="connsiteY260" fmla="*/ 1714496 h 3238496"/>
              <a:gd name="connsiteX261" fmla="*/ 1809750 w 3238500"/>
              <a:gd name="connsiteY261" fmla="*/ 1714496 h 3238496"/>
              <a:gd name="connsiteX262" fmla="*/ 1809750 w 3238500"/>
              <a:gd name="connsiteY262" fmla="*/ 1809746 h 3238496"/>
              <a:gd name="connsiteX263" fmla="*/ 1714500 w 3238500"/>
              <a:gd name="connsiteY263" fmla="*/ 1809746 h 3238496"/>
              <a:gd name="connsiteX264" fmla="*/ 1428750 w 3238500"/>
              <a:gd name="connsiteY264" fmla="*/ 1714496 h 3238496"/>
              <a:gd name="connsiteX265" fmla="*/ 1524000 w 3238500"/>
              <a:gd name="connsiteY265" fmla="*/ 1714496 h 3238496"/>
              <a:gd name="connsiteX266" fmla="*/ 1524000 w 3238500"/>
              <a:gd name="connsiteY266" fmla="*/ 1809746 h 3238496"/>
              <a:gd name="connsiteX267" fmla="*/ 1428750 w 3238500"/>
              <a:gd name="connsiteY267" fmla="*/ 1809746 h 3238496"/>
              <a:gd name="connsiteX268" fmla="*/ 1143000 w 3238500"/>
              <a:gd name="connsiteY268" fmla="*/ 1714496 h 3238496"/>
              <a:gd name="connsiteX269" fmla="*/ 1238250 w 3238500"/>
              <a:gd name="connsiteY269" fmla="*/ 1714496 h 3238496"/>
              <a:gd name="connsiteX270" fmla="*/ 1238250 w 3238500"/>
              <a:gd name="connsiteY270" fmla="*/ 1809746 h 3238496"/>
              <a:gd name="connsiteX271" fmla="*/ 1143000 w 3238500"/>
              <a:gd name="connsiteY271" fmla="*/ 1809746 h 3238496"/>
              <a:gd name="connsiteX272" fmla="*/ 857250 w 3238500"/>
              <a:gd name="connsiteY272" fmla="*/ 1714496 h 3238496"/>
              <a:gd name="connsiteX273" fmla="*/ 952500 w 3238500"/>
              <a:gd name="connsiteY273" fmla="*/ 1714496 h 3238496"/>
              <a:gd name="connsiteX274" fmla="*/ 952500 w 3238500"/>
              <a:gd name="connsiteY274" fmla="*/ 1809746 h 3238496"/>
              <a:gd name="connsiteX275" fmla="*/ 857250 w 3238500"/>
              <a:gd name="connsiteY275" fmla="*/ 1809746 h 3238496"/>
              <a:gd name="connsiteX276" fmla="*/ 571500 w 3238500"/>
              <a:gd name="connsiteY276" fmla="*/ 1714496 h 3238496"/>
              <a:gd name="connsiteX277" fmla="*/ 666750 w 3238500"/>
              <a:gd name="connsiteY277" fmla="*/ 1714496 h 3238496"/>
              <a:gd name="connsiteX278" fmla="*/ 666750 w 3238500"/>
              <a:gd name="connsiteY278" fmla="*/ 1809746 h 3238496"/>
              <a:gd name="connsiteX279" fmla="*/ 571500 w 3238500"/>
              <a:gd name="connsiteY279" fmla="*/ 1809746 h 3238496"/>
              <a:gd name="connsiteX280" fmla="*/ 285750 w 3238500"/>
              <a:gd name="connsiteY280" fmla="*/ 1714496 h 3238496"/>
              <a:gd name="connsiteX281" fmla="*/ 381000 w 3238500"/>
              <a:gd name="connsiteY281" fmla="*/ 1714496 h 3238496"/>
              <a:gd name="connsiteX282" fmla="*/ 381000 w 3238500"/>
              <a:gd name="connsiteY282" fmla="*/ 1809746 h 3238496"/>
              <a:gd name="connsiteX283" fmla="*/ 285750 w 3238500"/>
              <a:gd name="connsiteY283" fmla="*/ 1809746 h 3238496"/>
              <a:gd name="connsiteX284" fmla="*/ 0 w 3238500"/>
              <a:gd name="connsiteY284" fmla="*/ 1714496 h 3238496"/>
              <a:gd name="connsiteX285" fmla="*/ 95250 w 3238500"/>
              <a:gd name="connsiteY285" fmla="*/ 1714496 h 3238496"/>
              <a:gd name="connsiteX286" fmla="*/ 95250 w 3238500"/>
              <a:gd name="connsiteY286" fmla="*/ 1809746 h 3238496"/>
              <a:gd name="connsiteX287" fmla="*/ 0 w 3238500"/>
              <a:gd name="connsiteY287" fmla="*/ 1809746 h 3238496"/>
              <a:gd name="connsiteX288" fmla="*/ 3143250 w 3238500"/>
              <a:gd name="connsiteY288" fmla="*/ 1428747 h 3238496"/>
              <a:gd name="connsiteX289" fmla="*/ 3238500 w 3238500"/>
              <a:gd name="connsiteY289" fmla="*/ 1428747 h 3238496"/>
              <a:gd name="connsiteX290" fmla="*/ 3238500 w 3238500"/>
              <a:gd name="connsiteY290" fmla="*/ 1523996 h 3238496"/>
              <a:gd name="connsiteX291" fmla="*/ 3143250 w 3238500"/>
              <a:gd name="connsiteY291" fmla="*/ 1523996 h 3238496"/>
              <a:gd name="connsiteX292" fmla="*/ 2857500 w 3238500"/>
              <a:gd name="connsiteY292" fmla="*/ 1428747 h 3238496"/>
              <a:gd name="connsiteX293" fmla="*/ 2952750 w 3238500"/>
              <a:gd name="connsiteY293" fmla="*/ 1428747 h 3238496"/>
              <a:gd name="connsiteX294" fmla="*/ 2952750 w 3238500"/>
              <a:gd name="connsiteY294" fmla="*/ 1523996 h 3238496"/>
              <a:gd name="connsiteX295" fmla="*/ 2857500 w 3238500"/>
              <a:gd name="connsiteY295" fmla="*/ 1523996 h 3238496"/>
              <a:gd name="connsiteX296" fmla="*/ 2571750 w 3238500"/>
              <a:gd name="connsiteY296" fmla="*/ 1428747 h 3238496"/>
              <a:gd name="connsiteX297" fmla="*/ 2667000 w 3238500"/>
              <a:gd name="connsiteY297" fmla="*/ 1428747 h 3238496"/>
              <a:gd name="connsiteX298" fmla="*/ 2667000 w 3238500"/>
              <a:gd name="connsiteY298" fmla="*/ 1523996 h 3238496"/>
              <a:gd name="connsiteX299" fmla="*/ 2571750 w 3238500"/>
              <a:gd name="connsiteY299" fmla="*/ 1523996 h 3238496"/>
              <a:gd name="connsiteX300" fmla="*/ 2286000 w 3238500"/>
              <a:gd name="connsiteY300" fmla="*/ 1428747 h 3238496"/>
              <a:gd name="connsiteX301" fmla="*/ 2381250 w 3238500"/>
              <a:gd name="connsiteY301" fmla="*/ 1428747 h 3238496"/>
              <a:gd name="connsiteX302" fmla="*/ 2381250 w 3238500"/>
              <a:gd name="connsiteY302" fmla="*/ 1523996 h 3238496"/>
              <a:gd name="connsiteX303" fmla="*/ 2286000 w 3238500"/>
              <a:gd name="connsiteY303" fmla="*/ 1523996 h 3238496"/>
              <a:gd name="connsiteX304" fmla="*/ 2000250 w 3238500"/>
              <a:gd name="connsiteY304" fmla="*/ 1428747 h 3238496"/>
              <a:gd name="connsiteX305" fmla="*/ 2095500 w 3238500"/>
              <a:gd name="connsiteY305" fmla="*/ 1428747 h 3238496"/>
              <a:gd name="connsiteX306" fmla="*/ 2095500 w 3238500"/>
              <a:gd name="connsiteY306" fmla="*/ 1523996 h 3238496"/>
              <a:gd name="connsiteX307" fmla="*/ 2000250 w 3238500"/>
              <a:gd name="connsiteY307" fmla="*/ 1523996 h 3238496"/>
              <a:gd name="connsiteX308" fmla="*/ 1714500 w 3238500"/>
              <a:gd name="connsiteY308" fmla="*/ 1428747 h 3238496"/>
              <a:gd name="connsiteX309" fmla="*/ 1809750 w 3238500"/>
              <a:gd name="connsiteY309" fmla="*/ 1428747 h 3238496"/>
              <a:gd name="connsiteX310" fmla="*/ 1809750 w 3238500"/>
              <a:gd name="connsiteY310" fmla="*/ 1523996 h 3238496"/>
              <a:gd name="connsiteX311" fmla="*/ 1714500 w 3238500"/>
              <a:gd name="connsiteY311" fmla="*/ 1523996 h 3238496"/>
              <a:gd name="connsiteX312" fmla="*/ 1428750 w 3238500"/>
              <a:gd name="connsiteY312" fmla="*/ 1428747 h 3238496"/>
              <a:gd name="connsiteX313" fmla="*/ 1524000 w 3238500"/>
              <a:gd name="connsiteY313" fmla="*/ 1428747 h 3238496"/>
              <a:gd name="connsiteX314" fmla="*/ 1524000 w 3238500"/>
              <a:gd name="connsiteY314" fmla="*/ 1523996 h 3238496"/>
              <a:gd name="connsiteX315" fmla="*/ 1428750 w 3238500"/>
              <a:gd name="connsiteY315" fmla="*/ 1523996 h 3238496"/>
              <a:gd name="connsiteX316" fmla="*/ 1143000 w 3238500"/>
              <a:gd name="connsiteY316" fmla="*/ 1428747 h 3238496"/>
              <a:gd name="connsiteX317" fmla="*/ 1238250 w 3238500"/>
              <a:gd name="connsiteY317" fmla="*/ 1428747 h 3238496"/>
              <a:gd name="connsiteX318" fmla="*/ 1238250 w 3238500"/>
              <a:gd name="connsiteY318" fmla="*/ 1523996 h 3238496"/>
              <a:gd name="connsiteX319" fmla="*/ 1143000 w 3238500"/>
              <a:gd name="connsiteY319" fmla="*/ 1523996 h 3238496"/>
              <a:gd name="connsiteX320" fmla="*/ 857250 w 3238500"/>
              <a:gd name="connsiteY320" fmla="*/ 1428747 h 3238496"/>
              <a:gd name="connsiteX321" fmla="*/ 952500 w 3238500"/>
              <a:gd name="connsiteY321" fmla="*/ 1428747 h 3238496"/>
              <a:gd name="connsiteX322" fmla="*/ 952500 w 3238500"/>
              <a:gd name="connsiteY322" fmla="*/ 1523996 h 3238496"/>
              <a:gd name="connsiteX323" fmla="*/ 857250 w 3238500"/>
              <a:gd name="connsiteY323" fmla="*/ 1523996 h 3238496"/>
              <a:gd name="connsiteX324" fmla="*/ 571500 w 3238500"/>
              <a:gd name="connsiteY324" fmla="*/ 1428747 h 3238496"/>
              <a:gd name="connsiteX325" fmla="*/ 666750 w 3238500"/>
              <a:gd name="connsiteY325" fmla="*/ 1428747 h 3238496"/>
              <a:gd name="connsiteX326" fmla="*/ 666750 w 3238500"/>
              <a:gd name="connsiteY326" fmla="*/ 1523996 h 3238496"/>
              <a:gd name="connsiteX327" fmla="*/ 571500 w 3238500"/>
              <a:gd name="connsiteY327" fmla="*/ 1523996 h 3238496"/>
              <a:gd name="connsiteX328" fmla="*/ 285750 w 3238500"/>
              <a:gd name="connsiteY328" fmla="*/ 1428747 h 3238496"/>
              <a:gd name="connsiteX329" fmla="*/ 381000 w 3238500"/>
              <a:gd name="connsiteY329" fmla="*/ 1428747 h 3238496"/>
              <a:gd name="connsiteX330" fmla="*/ 381000 w 3238500"/>
              <a:gd name="connsiteY330" fmla="*/ 1523996 h 3238496"/>
              <a:gd name="connsiteX331" fmla="*/ 285750 w 3238500"/>
              <a:gd name="connsiteY331" fmla="*/ 1523996 h 3238496"/>
              <a:gd name="connsiteX332" fmla="*/ 0 w 3238500"/>
              <a:gd name="connsiteY332" fmla="*/ 1428747 h 3238496"/>
              <a:gd name="connsiteX333" fmla="*/ 95250 w 3238500"/>
              <a:gd name="connsiteY333" fmla="*/ 1428747 h 3238496"/>
              <a:gd name="connsiteX334" fmla="*/ 95250 w 3238500"/>
              <a:gd name="connsiteY334" fmla="*/ 1523996 h 3238496"/>
              <a:gd name="connsiteX335" fmla="*/ 0 w 3238500"/>
              <a:gd name="connsiteY335" fmla="*/ 1523996 h 3238496"/>
              <a:gd name="connsiteX336" fmla="*/ 3143250 w 3238500"/>
              <a:gd name="connsiteY336" fmla="*/ 1142996 h 3238496"/>
              <a:gd name="connsiteX337" fmla="*/ 3238500 w 3238500"/>
              <a:gd name="connsiteY337" fmla="*/ 1142996 h 3238496"/>
              <a:gd name="connsiteX338" fmla="*/ 3238500 w 3238500"/>
              <a:gd name="connsiteY338" fmla="*/ 1238247 h 3238496"/>
              <a:gd name="connsiteX339" fmla="*/ 3143250 w 3238500"/>
              <a:gd name="connsiteY339" fmla="*/ 1238247 h 3238496"/>
              <a:gd name="connsiteX340" fmla="*/ 2857500 w 3238500"/>
              <a:gd name="connsiteY340" fmla="*/ 1142996 h 3238496"/>
              <a:gd name="connsiteX341" fmla="*/ 2952750 w 3238500"/>
              <a:gd name="connsiteY341" fmla="*/ 1142996 h 3238496"/>
              <a:gd name="connsiteX342" fmla="*/ 2952750 w 3238500"/>
              <a:gd name="connsiteY342" fmla="*/ 1238247 h 3238496"/>
              <a:gd name="connsiteX343" fmla="*/ 2857500 w 3238500"/>
              <a:gd name="connsiteY343" fmla="*/ 1238247 h 3238496"/>
              <a:gd name="connsiteX344" fmla="*/ 2571750 w 3238500"/>
              <a:gd name="connsiteY344" fmla="*/ 1142996 h 3238496"/>
              <a:gd name="connsiteX345" fmla="*/ 2667000 w 3238500"/>
              <a:gd name="connsiteY345" fmla="*/ 1142996 h 3238496"/>
              <a:gd name="connsiteX346" fmla="*/ 2667000 w 3238500"/>
              <a:gd name="connsiteY346" fmla="*/ 1238247 h 3238496"/>
              <a:gd name="connsiteX347" fmla="*/ 2571750 w 3238500"/>
              <a:gd name="connsiteY347" fmla="*/ 1238247 h 3238496"/>
              <a:gd name="connsiteX348" fmla="*/ 2286000 w 3238500"/>
              <a:gd name="connsiteY348" fmla="*/ 1142996 h 3238496"/>
              <a:gd name="connsiteX349" fmla="*/ 2381250 w 3238500"/>
              <a:gd name="connsiteY349" fmla="*/ 1142996 h 3238496"/>
              <a:gd name="connsiteX350" fmla="*/ 2381250 w 3238500"/>
              <a:gd name="connsiteY350" fmla="*/ 1238247 h 3238496"/>
              <a:gd name="connsiteX351" fmla="*/ 2286000 w 3238500"/>
              <a:gd name="connsiteY351" fmla="*/ 1238247 h 3238496"/>
              <a:gd name="connsiteX352" fmla="*/ 2000250 w 3238500"/>
              <a:gd name="connsiteY352" fmla="*/ 1142996 h 3238496"/>
              <a:gd name="connsiteX353" fmla="*/ 2095500 w 3238500"/>
              <a:gd name="connsiteY353" fmla="*/ 1142996 h 3238496"/>
              <a:gd name="connsiteX354" fmla="*/ 2095500 w 3238500"/>
              <a:gd name="connsiteY354" fmla="*/ 1238247 h 3238496"/>
              <a:gd name="connsiteX355" fmla="*/ 2000250 w 3238500"/>
              <a:gd name="connsiteY355" fmla="*/ 1238247 h 3238496"/>
              <a:gd name="connsiteX356" fmla="*/ 1714500 w 3238500"/>
              <a:gd name="connsiteY356" fmla="*/ 1142996 h 3238496"/>
              <a:gd name="connsiteX357" fmla="*/ 1809750 w 3238500"/>
              <a:gd name="connsiteY357" fmla="*/ 1142996 h 3238496"/>
              <a:gd name="connsiteX358" fmla="*/ 1809750 w 3238500"/>
              <a:gd name="connsiteY358" fmla="*/ 1238247 h 3238496"/>
              <a:gd name="connsiteX359" fmla="*/ 1714500 w 3238500"/>
              <a:gd name="connsiteY359" fmla="*/ 1238247 h 3238496"/>
              <a:gd name="connsiteX360" fmla="*/ 1428750 w 3238500"/>
              <a:gd name="connsiteY360" fmla="*/ 1142996 h 3238496"/>
              <a:gd name="connsiteX361" fmla="*/ 1524000 w 3238500"/>
              <a:gd name="connsiteY361" fmla="*/ 1142996 h 3238496"/>
              <a:gd name="connsiteX362" fmla="*/ 1524000 w 3238500"/>
              <a:gd name="connsiteY362" fmla="*/ 1238247 h 3238496"/>
              <a:gd name="connsiteX363" fmla="*/ 1428750 w 3238500"/>
              <a:gd name="connsiteY363" fmla="*/ 1238247 h 3238496"/>
              <a:gd name="connsiteX364" fmla="*/ 1143000 w 3238500"/>
              <a:gd name="connsiteY364" fmla="*/ 1142996 h 3238496"/>
              <a:gd name="connsiteX365" fmla="*/ 1238250 w 3238500"/>
              <a:gd name="connsiteY365" fmla="*/ 1142996 h 3238496"/>
              <a:gd name="connsiteX366" fmla="*/ 1238250 w 3238500"/>
              <a:gd name="connsiteY366" fmla="*/ 1238247 h 3238496"/>
              <a:gd name="connsiteX367" fmla="*/ 1143000 w 3238500"/>
              <a:gd name="connsiteY367" fmla="*/ 1238247 h 3238496"/>
              <a:gd name="connsiteX368" fmla="*/ 857250 w 3238500"/>
              <a:gd name="connsiteY368" fmla="*/ 1142996 h 3238496"/>
              <a:gd name="connsiteX369" fmla="*/ 952500 w 3238500"/>
              <a:gd name="connsiteY369" fmla="*/ 1142996 h 3238496"/>
              <a:gd name="connsiteX370" fmla="*/ 952500 w 3238500"/>
              <a:gd name="connsiteY370" fmla="*/ 1238247 h 3238496"/>
              <a:gd name="connsiteX371" fmla="*/ 857250 w 3238500"/>
              <a:gd name="connsiteY371" fmla="*/ 1238247 h 3238496"/>
              <a:gd name="connsiteX372" fmla="*/ 571500 w 3238500"/>
              <a:gd name="connsiteY372" fmla="*/ 1142996 h 3238496"/>
              <a:gd name="connsiteX373" fmla="*/ 666750 w 3238500"/>
              <a:gd name="connsiteY373" fmla="*/ 1142996 h 3238496"/>
              <a:gd name="connsiteX374" fmla="*/ 666750 w 3238500"/>
              <a:gd name="connsiteY374" fmla="*/ 1238247 h 3238496"/>
              <a:gd name="connsiteX375" fmla="*/ 571500 w 3238500"/>
              <a:gd name="connsiteY375" fmla="*/ 1238247 h 3238496"/>
              <a:gd name="connsiteX376" fmla="*/ 285750 w 3238500"/>
              <a:gd name="connsiteY376" fmla="*/ 1142996 h 3238496"/>
              <a:gd name="connsiteX377" fmla="*/ 381000 w 3238500"/>
              <a:gd name="connsiteY377" fmla="*/ 1142996 h 3238496"/>
              <a:gd name="connsiteX378" fmla="*/ 381000 w 3238500"/>
              <a:gd name="connsiteY378" fmla="*/ 1238247 h 3238496"/>
              <a:gd name="connsiteX379" fmla="*/ 285750 w 3238500"/>
              <a:gd name="connsiteY379" fmla="*/ 1238247 h 3238496"/>
              <a:gd name="connsiteX380" fmla="*/ 0 w 3238500"/>
              <a:gd name="connsiteY380" fmla="*/ 1142996 h 3238496"/>
              <a:gd name="connsiteX381" fmla="*/ 95250 w 3238500"/>
              <a:gd name="connsiteY381" fmla="*/ 1142996 h 3238496"/>
              <a:gd name="connsiteX382" fmla="*/ 95250 w 3238500"/>
              <a:gd name="connsiteY382" fmla="*/ 1238247 h 3238496"/>
              <a:gd name="connsiteX383" fmla="*/ 0 w 3238500"/>
              <a:gd name="connsiteY383" fmla="*/ 1238247 h 3238496"/>
              <a:gd name="connsiteX384" fmla="*/ 3143250 w 3238500"/>
              <a:gd name="connsiteY384" fmla="*/ 857249 h 3238496"/>
              <a:gd name="connsiteX385" fmla="*/ 3238500 w 3238500"/>
              <a:gd name="connsiteY385" fmla="*/ 857249 h 3238496"/>
              <a:gd name="connsiteX386" fmla="*/ 3238500 w 3238500"/>
              <a:gd name="connsiteY386" fmla="*/ 952499 h 3238496"/>
              <a:gd name="connsiteX387" fmla="*/ 3143250 w 3238500"/>
              <a:gd name="connsiteY387" fmla="*/ 952499 h 3238496"/>
              <a:gd name="connsiteX388" fmla="*/ 2857500 w 3238500"/>
              <a:gd name="connsiteY388" fmla="*/ 857249 h 3238496"/>
              <a:gd name="connsiteX389" fmla="*/ 2952750 w 3238500"/>
              <a:gd name="connsiteY389" fmla="*/ 857249 h 3238496"/>
              <a:gd name="connsiteX390" fmla="*/ 2952750 w 3238500"/>
              <a:gd name="connsiteY390" fmla="*/ 952499 h 3238496"/>
              <a:gd name="connsiteX391" fmla="*/ 2857500 w 3238500"/>
              <a:gd name="connsiteY391" fmla="*/ 952499 h 3238496"/>
              <a:gd name="connsiteX392" fmla="*/ 2571750 w 3238500"/>
              <a:gd name="connsiteY392" fmla="*/ 857249 h 3238496"/>
              <a:gd name="connsiteX393" fmla="*/ 2667000 w 3238500"/>
              <a:gd name="connsiteY393" fmla="*/ 857249 h 3238496"/>
              <a:gd name="connsiteX394" fmla="*/ 2667000 w 3238500"/>
              <a:gd name="connsiteY394" fmla="*/ 952499 h 3238496"/>
              <a:gd name="connsiteX395" fmla="*/ 2571750 w 3238500"/>
              <a:gd name="connsiteY395" fmla="*/ 952499 h 3238496"/>
              <a:gd name="connsiteX396" fmla="*/ 2286000 w 3238500"/>
              <a:gd name="connsiteY396" fmla="*/ 857249 h 3238496"/>
              <a:gd name="connsiteX397" fmla="*/ 2381250 w 3238500"/>
              <a:gd name="connsiteY397" fmla="*/ 857249 h 3238496"/>
              <a:gd name="connsiteX398" fmla="*/ 2381250 w 3238500"/>
              <a:gd name="connsiteY398" fmla="*/ 952499 h 3238496"/>
              <a:gd name="connsiteX399" fmla="*/ 2286000 w 3238500"/>
              <a:gd name="connsiteY399" fmla="*/ 952499 h 3238496"/>
              <a:gd name="connsiteX400" fmla="*/ 2000250 w 3238500"/>
              <a:gd name="connsiteY400" fmla="*/ 857249 h 3238496"/>
              <a:gd name="connsiteX401" fmla="*/ 2095500 w 3238500"/>
              <a:gd name="connsiteY401" fmla="*/ 857249 h 3238496"/>
              <a:gd name="connsiteX402" fmla="*/ 2095500 w 3238500"/>
              <a:gd name="connsiteY402" fmla="*/ 952499 h 3238496"/>
              <a:gd name="connsiteX403" fmla="*/ 2000250 w 3238500"/>
              <a:gd name="connsiteY403" fmla="*/ 952499 h 3238496"/>
              <a:gd name="connsiteX404" fmla="*/ 1714500 w 3238500"/>
              <a:gd name="connsiteY404" fmla="*/ 857249 h 3238496"/>
              <a:gd name="connsiteX405" fmla="*/ 1809750 w 3238500"/>
              <a:gd name="connsiteY405" fmla="*/ 857249 h 3238496"/>
              <a:gd name="connsiteX406" fmla="*/ 1809750 w 3238500"/>
              <a:gd name="connsiteY406" fmla="*/ 952499 h 3238496"/>
              <a:gd name="connsiteX407" fmla="*/ 1714500 w 3238500"/>
              <a:gd name="connsiteY407" fmla="*/ 952499 h 3238496"/>
              <a:gd name="connsiteX408" fmla="*/ 1428750 w 3238500"/>
              <a:gd name="connsiteY408" fmla="*/ 857249 h 3238496"/>
              <a:gd name="connsiteX409" fmla="*/ 1524000 w 3238500"/>
              <a:gd name="connsiteY409" fmla="*/ 857249 h 3238496"/>
              <a:gd name="connsiteX410" fmla="*/ 1524000 w 3238500"/>
              <a:gd name="connsiteY410" fmla="*/ 952499 h 3238496"/>
              <a:gd name="connsiteX411" fmla="*/ 1428750 w 3238500"/>
              <a:gd name="connsiteY411" fmla="*/ 952499 h 3238496"/>
              <a:gd name="connsiteX412" fmla="*/ 1143000 w 3238500"/>
              <a:gd name="connsiteY412" fmla="*/ 857249 h 3238496"/>
              <a:gd name="connsiteX413" fmla="*/ 1238250 w 3238500"/>
              <a:gd name="connsiteY413" fmla="*/ 857249 h 3238496"/>
              <a:gd name="connsiteX414" fmla="*/ 1238250 w 3238500"/>
              <a:gd name="connsiteY414" fmla="*/ 952499 h 3238496"/>
              <a:gd name="connsiteX415" fmla="*/ 1143000 w 3238500"/>
              <a:gd name="connsiteY415" fmla="*/ 952499 h 3238496"/>
              <a:gd name="connsiteX416" fmla="*/ 857250 w 3238500"/>
              <a:gd name="connsiteY416" fmla="*/ 857249 h 3238496"/>
              <a:gd name="connsiteX417" fmla="*/ 952500 w 3238500"/>
              <a:gd name="connsiteY417" fmla="*/ 857249 h 3238496"/>
              <a:gd name="connsiteX418" fmla="*/ 952500 w 3238500"/>
              <a:gd name="connsiteY418" fmla="*/ 952499 h 3238496"/>
              <a:gd name="connsiteX419" fmla="*/ 857250 w 3238500"/>
              <a:gd name="connsiteY419" fmla="*/ 952499 h 3238496"/>
              <a:gd name="connsiteX420" fmla="*/ 571500 w 3238500"/>
              <a:gd name="connsiteY420" fmla="*/ 857249 h 3238496"/>
              <a:gd name="connsiteX421" fmla="*/ 666750 w 3238500"/>
              <a:gd name="connsiteY421" fmla="*/ 857249 h 3238496"/>
              <a:gd name="connsiteX422" fmla="*/ 666750 w 3238500"/>
              <a:gd name="connsiteY422" fmla="*/ 952499 h 3238496"/>
              <a:gd name="connsiteX423" fmla="*/ 571500 w 3238500"/>
              <a:gd name="connsiteY423" fmla="*/ 952499 h 3238496"/>
              <a:gd name="connsiteX424" fmla="*/ 285750 w 3238500"/>
              <a:gd name="connsiteY424" fmla="*/ 857249 h 3238496"/>
              <a:gd name="connsiteX425" fmla="*/ 381000 w 3238500"/>
              <a:gd name="connsiteY425" fmla="*/ 857249 h 3238496"/>
              <a:gd name="connsiteX426" fmla="*/ 381000 w 3238500"/>
              <a:gd name="connsiteY426" fmla="*/ 952499 h 3238496"/>
              <a:gd name="connsiteX427" fmla="*/ 285750 w 3238500"/>
              <a:gd name="connsiteY427" fmla="*/ 952499 h 3238496"/>
              <a:gd name="connsiteX428" fmla="*/ 0 w 3238500"/>
              <a:gd name="connsiteY428" fmla="*/ 857249 h 3238496"/>
              <a:gd name="connsiteX429" fmla="*/ 95250 w 3238500"/>
              <a:gd name="connsiteY429" fmla="*/ 857249 h 3238496"/>
              <a:gd name="connsiteX430" fmla="*/ 95250 w 3238500"/>
              <a:gd name="connsiteY430" fmla="*/ 952499 h 3238496"/>
              <a:gd name="connsiteX431" fmla="*/ 0 w 3238500"/>
              <a:gd name="connsiteY431" fmla="*/ 952499 h 3238496"/>
              <a:gd name="connsiteX432" fmla="*/ 3143250 w 3238500"/>
              <a:gd name="connsiteY432" fmla="*/ 571499 h 3238496"/>
              <a:gd name="connsiteX433" fmla="*/ 3238500 w 3238500"/>
              <a:gd name="connsiteY433" fmla="*/ 571499 h 3238496"/>
              <a:gd name="connsiteX434" fmla="*/ 3238500 w 3238500"/>
              <a:gd name="connsiteY434" fmla="*/ 666749 h 3238496"/>
              <a:gd name="connsiteX435" fmla="*/ 3143250 w 3238500"/>
              <a:gd name="connsiteY435" fmla="*/ 666749 h 3238496"/>
              <a:gd name="connsiteX436" fmla="*/ 2857500 w 3238500"/>
              <a:gd name="connsiteY436" fmla="*/ 571499 h 3238496"/>
              <a:gd name="connsiteX437" fmla="*/ 2952750 w 3238500"/>
              <a:gd name="connsiteY437" fmla="*/ 571499 h 3238496"/>
              <a:gd name="connsiteX438" fmla="*/ 2952750 w 3238500"/>
              <a:gd name="connsiteY438" fmla="*/ 666749 h 3238496"/>
              <a:gd name="connsiteX439" fmla="*/ 2857500 w 3238500"/>
              <a:gd name="connsiteY439" fmla="*/ 666749 h 3238496"/>
              <a:gd name="connsiteX440" fmla="*/ 2571750 w 3238500"/>
              <a:gd name="connsiteY440" fmla="*/ 571499 h 3238496"/>
              <a:gd name="connsiteX441" fmla="*/ 2667000 w 3238500"/>
              <a:gd name="connsiteY441" fmla="*/ 571499 h 3238496"/>
              <a:gd name="connsiteX442" fmla="*/ 2667000 w 3238500"/>
              <a:gd name="connsiteY442" fmla="*/ 666749 h 3238496"/>
              <a:gd name="connsiteX443" fmla="*/ 2571750 w 3238500"/>
              <a:gd name="connsiteY443" fmla="*/ 666749 h 3238496"/>
              <a:gd name="connsiteX444" fmla="*/ 2286000 w 3238500"/>
              <a:gd name="connsiteY444" fmla="*/ 571499 h 3238496"/>
              <a:gd name="connsiteX445" fmla="*/ 2381250 w 3238500"/>
              <a:gd name="connsiteY445" fmla="*/ 571499 h 3238496"/>
              <a:gd name="connsiteX446" fmla="*/ 2381250 w 3238500"/>
              <a:gd name="connsiteY446" fmla="*/ 666749 h 3238496"/>
              <a:gd name="connsiteX447" fmla="*/ 2286000 w 3238500"/>
              <a:gd name="connsiteY447" fmla="*/ 666749 h 3238496"/>
              <a:gd name="connsiteX448" fmla="*/ 2000250 w 3238500"/>
              <a:gd name="connsiteY448" fmla="*/ 571499 h 3238496"/>
              <a:gd name="connsiteX449" fmla="*/ 2095500 w 3238500"/>
              <a:gd name="connsiteY449" fmla="*/ 571499 h 3238496"/>
              <a:gd name="connsiteX450" fmla="*/ 2095500 w 3238500"/>
              <a:gd name="connsiteY450" fmla="*/ 666749 h 3238496"/>
              <a:gd name="connsiteX451" fmla="*/ 2000250 w 3238500"/>
              <a:gd name="connsiteY451" fmla="*/ 666749 h 3238496"/>
              <a:gd name="connsiteX452" fmla="*/ 1714500 w 3238500"/>
              <a:gd name="connsiteY452" fmla="*/ 571499 h 3238496"/>
              <a:gd name="connsiteX453" fmla="*/ 1809750 w 3238500"/>
              <a:gd name="connsiteY453" fmla="*/ 571499 h 3238496"/>
              <a:gd name="connsiteX454" fmla="*/ 1809750 w 3238500"/>
              <a:gd name="connsiteY454" fmla="*/ 666749 h 3238496"/>
              <a:gd name="connsiteX455" fmla="*/ 1714500 w 3238500"/>
              <a:gd name="connsiteY455" fmla="*/ 666749 h 3238496"/>
              <a:gd name="connsiteX456" fmla="*/ 1428750 w 3238500"/>
              <a:gd name="connsiteY456" fmla="*/ 571499 h 3238496"/>
              <a:gd name="connsiteX457" fmla="*/ 1524000 w 3238500"/>
              <a:gd name="connsiteY457" fmla="*/ 571499 h 3238496"/>
              <a:gd name="connsiteX458" fmla="*/ 1524000 w 3238500"/>
              <a:gd name="connsiteY458" fmla="*/ 666749 h 3238496"/>
              <a:gd name="connsiteX459" fmla="*/ 1428750 w 3238500"/>
              <a:gd name="connsiteY459" fmla="*/ 666749 h 3238496"/>
              <a:gd name="connsiteX460" fmla="*/ 1143000 w 3238500"/>
              <a:gd name="connsiteY460" fmla="*/ 571499 h 3238496"/>
              <a:gd name="connsiteX461" fmla="*/ 1238250 w 3238500"/>
              <a:gd name="connsiteY461" fmla="*/ 571499 h 3238496"/>
              <a:gd name="connsiteX462" fmla="*/ 1238250 w 3238500"/>
              <a:gd name="connsiteY462" fmla="*/ 666749 h 3238496"/>
              <a:gd name="connsiteX463" fmla="*/ 1143000 w 3238500"/>
              <a:gd name="connsiteY463" fmla="*/ 666749 h 3238496"/>
              <a:gd name="connsiteX464" fmla="*/ 857250 w 3238500"/>
              <a:gd name="connsiteY464" fmla="*/ 571499 h 3238496"/>
              <a:gd name="connsiteX465" fmla="*/ 952500 w 3238500"/>
              <a:gd name="connsiteY465" fmla="*/ 571499 h 3238496"/>
              <a:gd name="connsiteX466" fmla="*/ 952500 w 3238500"/>
              <a:gd name="connsiteY466" fmla="*/ 666749 h 3238496"/>
              <a:gd name="connsiteX467" fmla="*/ 857250 w 3238500"/>
              <a:gd name="connsiteY467" fmla="*/ 666749 h 3238496"/>
              <a:gd name="connsiteX468" fmla="*/ 571500 w 3238500"/>
              <a:gd name="connsiteY468" fmla="*/ 571499 h 3238496"/>
              <a:gd name="connsiteX469" fmla="*/ 666750 w 3238500"/>
              <a:gd name="connsiteY469" fmla="*/ 571499 h 3238496"/>
              <a:gd name="connsiteX470" fmla="*/ 666750 w 3238500"/>
              <a:gd name="connsiteY470" fmla="*/ 666749 h 3238496"/>
              <a:gd name="connsiteX471" fmla="*/ 571500 w 3238500"/>
              <a:gd name="connsiteY471" fmla="*/ 666749 h 3238496"/>
              <a:gd name="connsiteX472" fmla="*/ 285750 w 3238500"/>
              <a:gd name="connsiteY472" fmla="*/ 571499 h 3238496"/>
              <a:gd name="connsiteX473" fmla="*/ 381000 w 3238500"/>
              <a:gd name="connsiteY473" fmla="*/ 571499 h 3238496"/>
              <a:gd name="connsiteX474" fmla="*/ 381000 w 3238500"/>
              <a:gd name="connsiteY474" fmla="*/ 666749 h 3238496"/>
              <a:gd name="connsiteX475" fmla="*/ 285750 w 3238500"/>
              <a:gd name="connsiteY475" fmla="*/ 666749 h 3238496"/>
              <a:gd name="connsiteX476" fmla="*/ 0 w 3238500"/>
              <a:gd name="connsiteY476" fmla="*/ 571499 h 3238496"/>
              <a:gd name="connsiteX477" fmla="*/ 95250 w 3238500"/>
              <a:gd name="connsiteY477" fmla="*/ 571499 h 3238496"/>
              <a:gd name="connsiteX478" fmla="*/ 95250 w 3238500"/>
              <a:gd name="connsiteY478" fmla="*/ 666749 h 3238496"/>
              <a:gd name="connsiteX479" fmla="*/ 0 w 3238500"/>
              <a:gd name="connsiteY479" fmla="*/ 666749 h 3238496"/>
              <a:gd name="connsiteX480" fmla="*/ 3143250 w 3238500"/>
              <a:gd name="connsiteY480" fmla="*/ 285749 h 3238496"/>
              <a:gd name="connsiteX481" fmla="*/ 3238500 w 3238500"/>
              <a:gd name="connsiteY481" fmla="*/ 285749 h 3238496"/>
              <a:gd name="connsiteX482" fmla="*/ 3238500 w 3238500"/>
              <a:gd name="connsiteY482" fmla="*/ 380999 h 3238496"/>
              <a:gd name="connsiteX483" fmla="*/ 3143250 w 3238500"/>
              <a:gd name="connsiteY483" fmla="*/ 380999 h 3238496"/>
              <a:gd name="connsiteX484" fmla="*/ 2857500 w 3238500"/>
              <a:gd name="connsiteY484" fmla="*/ 285749 h 3238496"/>
              <a:gd name="connsiteX485" fmla="*/ 2952750 w 3238500"/>
              <a:gd name="connsiteY485" fmla="*/ 285749 h 3238496"/>
              <a:gd name="connsiteX486" fmla="*/ 2952750 w 3238500"/>
              <a:gd name="connsiteY486" fmla="*/ 380999 h 3238496"/>
              <a:gd name="connsiteX487" fmla="*/ 2857500 w 3238500"/>
              <a:gd name="connsiteY487" fmla="*/ 380999 h 3238496"/>
              <a:gd name="connsiteX488" fmla="*/ 2571750 w 3238500"/>
              <a:gd name="connsiteY488" fmla="*/ 285749 h 3238496"/>
              <a:gd name="connsiteX489" fmla="*/ 2667000 w 3238500"/>
              <a:gd name="connsiteY489" fmla="*/ 285749 h 3238496"/>
              <a:gd name="connsiteX490" fmla="*/ 2667000 w 3238500"/>
              <a:gd name="connsiteY490" fmla="*/ 380999 h 3238496"/>
              <a:gd name="connsiteX491" fmla="*/ 2571750 w 3238500"/>
              <a:gd name="connsiteY491" fmla="*/ 380999 h 3238496"/>
              <a:gd name="connsiteX492" fmla="*/ 2286000 w 3238500"/>
              <a:gd name="connsiteY492" fmla="*/ 285749 h 3238496"/>
              <a:gd name="connsiteX493" fmla="*/ 2381250 w 3238500"/>
              <a:gd name="connsiteY493" fmla="*/ 285749 h 3238496"/>
              <a:gd name="connsiteX494" fmla="*/ 2381250 w 3238500"/>
              <a:gd name="connsiteY494" fmla="*/ 380999 h 3238496"/>
              <a:gd name="connsiteX495" fmla="*/ 2286000 w 3238500"/>
              <a:gd name="connsiteY495" fmla="*/ 380999 h 3238496"/>
              <a:gd name="connsiteX496" fmla="*/ 2000250 w 3238500"/>
              <a:gd name="connsiteY496" fmla="*/ 285749 h 3238496"/>
              <a:gd name="connsiteX497" fmla="*/ 2095500 w 3238500"/>
              <a:gd name="connsiteY497" fmla="*/ 285749 h 3238496"/>
              <a:gd name="connsiteX498" fmla="*/ 2095500 w 3238500"/>
              <a:gd name="connsiteY498" fmla="*/ 380999 h 3238496"/>
              <a:gd name="connsiteX499" fmla="*/ 2000250 w 3238500"/>
              <a:gd name="connsiteY499" fmla="*/ 380999 h 3238496"/>
              <a:gd name="connsiteX500" fmla="*/ 1714500 w 3238500"/>
              <a:gd name="connsiteY500" fmla="*/ 285749 h 3238496"/>
              <a:gd name="connsiteX501" fmla="*/ 1809750 w 3238500"/>
              <a:gd name="connsiteY501" fmla="*/ 285749 h 3238496"/>
              <a:gd name="connsiteX502" fmla="*/ 1809750 w 3238500"/>
              <a:gd name="connsiteY502" fmla="*/ 380999 h 3238496"/>
              <a:gd name="connsiteX503" fmla="*/ 1714500 w 3238500"/>
              <a:gd name="connsiteY503" fmla="*/ 380999 h 3238496"/>
              <a:gd name="connsiteX504" fmla="*/ 1428750 w 3238500"/>
              <a:gd name="connsiteY504" fmla="*/ 285749 h 3238496"/>
              <a:gd name="connsiteX505" fmla="*/ 1524000 w 3238500"/>
              <a:gd name="connsiteY505" fmla="*/ 285749 h 3238496"/>
              <a:gd name="connsiteX506" fmla="*/ 1524000 w 3238500"/>
              <a:gd name="connsiteY506" fmla="*/ 380999 h 3238496"/>
              <a:gd name="connsiteX507" fmla="*/ 1428750 w 3238500"/>
              <a:gd name="connsiteY507" fmla="*/ 380999 h 3238496"/>
              <a:gd name="connsiteX508" fmla="*/ 1143000 w 3238500"/>
              <a:gd name="connsiteY508" fmla="*/ 285749 h 3238496"/>
              <a:gd name="connsiteX509" fmla="*/ 1238250 w 3238500"/>
              <a:gd name="connsiteY509" fmla="*/ 285749 h 3238496"/>
              <a:gd name="connsiteX510" fmla="*/ 1238250 w 3238500"/>
              <a:gd name="connsiteY510" fmla="*/ 380999 h 3238496"/>
              <a:gd name="connsiteX511" fmla="*/ 1143000 w 3238500"/>
              <a:gd name="connsiteY511" fmla="*/ 380999 h 3238496"/>
              <a:gd name="connsiteX512" fmla="*/ 857250 w 3238500"/>
              <a:gd name="connsiteY512" fmla="*/ 285749 h 3238496"/>
              <a:gd name="connsiteX513" fmla="*/ 952500 w 3238500"/>
              <a:gd name="connsiteY513" fmla="*/ 285749 h 3238496"/>
              <a:gd name="connsiteX514" fmla="*/ 952500 w 3238500"/>
              <a:gd name="connsiteY514" fmla="*/ 380999 h 3238496"/>
              <a:gd name="connsiteX515" fmla="*/ 857250 w 3238500"/>
              <a:gd name="connsiteY515" fmla="*/ 380999 h 3238496"/>
              <a:gd name="connsiteX516" fmla="*/ 571500 w 3238500"/>
              <a:gd name="connsiteY516" fmla="*/ 285749 h 3238496"/>
              <a:gd name="connsiteX517" fmla="*/ 666750 w 3238500"/>
              <a:gd name="connsiteY517" fmla="*/ 285749 h 3238496"/>
              <a:gd name="connsiteX518" fmla="*/ 666750 w 3238500"/>
              <a:gd name="connsiteY518" fmla="*/ 380999 h 3238496"/>
              <a:gd name="connsiteX519" fmla="*/ 571500 w 3238500"/>
              <a:gd name="connsiteY519" fmla="*/ 380999 h 3238496"/>
              <a:gd name="connsiteX520" fmla="*/ 285750 w 3238500"/>
              <a:gd name="connsiteY520" fmla="*/ 285749 h 3238496"/>
              <a:gd name="connsiteX521" fmla="*/ 381000 w 3238500"/>
              <a:gd name="connsiteY521" fmla="*/ 285749 h 3238496"/>
              <a:gd name="connsiteX522" fmla="*/ 381000 w 3238500"/>
              <a:gd name="connsiteY522" fmla="*/ 380999 h 3238496"/>
              <a:gd name="connsiteX523" fmla="*/ 285750 w 3238500"/>
              <a:gd name="connsiteY523" fmla="*/ 380999 h 3238496"/>
              <a:gd name="connsiteX524" fmla="*/ 0 w 3238500"/>
              <a:gd name="connsiteY524" fmla="*/ 285749 h 3238496"/>
              <a:gd name="connsiteX525" fmla="*/ 95250 w 3238500"/>
              <a:gd name="connsiteY525" fmla="*/ 285749 h 3238496"/>
              <a:gd name="connsiteX526" fmla="*/ 95250 w 3238500"/>
              <a:gd name="connsiteY526" fmla="*/ 380999 h 3238496"/>
              <a:gd name="connsiteX527" fmla="*/ 0 w 3238500"/>
              <a:gd name="connsiteY527" fmla="*/ 380999 h 3238496"/>
              <a:gd name="connsiteX528" fmla="*/ 3143250 w 3238500"/>
              <a:gd name="connsiteY528" fmla="*/ 0 h 3238496"/>
              <a:gd name="connsiteX529" fmla="*/ 3238500 w 3238500"/>
              <a:gd name="connsiteY529" fmla="*/ 0 h 3238496"/>
              <a:gd name="connsiteX530" fmla="*/ 3238500 w 3238500"/>
              <a:gd name="connsiteY530" fmla="*/ 95250 h 3238496"/>
              <a:gd name="connsiteX531" fmla="*/ 3143250 w 3238500"/>
              <a:gd name="connsiteY531" fmla="*/ 95250 h 3238496"/>
              <a:gd name="connsiteX532" fmla="*/ 2857500 w 3238500"/>
              <a:gd name="connsiteY532" fmla="*/ 0 h 3238496"/>
              <a:gd name="connsiteX533" fmla="*/ 2952750 w 3238500"/>
              <a:gd name="connsiteY533" fmla="*/ 0 h 3238496"/>
              <a:gd name="connsiteX534" fmla="*/ 2952750 w 3238500"/>
              <a:gd name="connsiteY534" fmla="*/ 95250 h 3238496"/>
              <a:gd name="connsiteX535" fmla="*/ 2857500 w 3238500"/>
              <a:gd name="connsiteY535" fmla="*/ 95250 h 3238496"/>
              <a:gd name="connsiteX536" fmla="*/ 2571750 w 3238500"/>
              <a:gd name="connsiteY536" fmla="*/ 0 h 3238496"/>
              <a:gd name="connsiteX537" fmla="*/ 2667000 w 3238500"/>
              <a:gd name="connsiteY537" fmla="*/ 0 h 3238496"/>
              <a:gd name="connsiteX538" fmla="*/ 2667000 w 3238500"/>
              <a:gd name="connsiteY538" fmla="*/ 95250 h 3238496"/>
              <a:gd name="connsiteX539" fmla="*/ 2571750 w 3238500"/>
              <a:gd name="connsiteY539" fmla="*/ 95250 h 3238496"/>
              <a:gd name="connsiteX540" fmla="*/ 2286000 w 3238500"/>
              <a:gd name="connsiteY540" fmla="*/ 0 h 3238496"/>
              <a:gd name="connsiteX541" fmla="*/ 2381250 w 3238500"/>
              <a:gd name="connsiteY541" fmla="*/ 0 h 3238496"/>
              <a:gd name="connsiteX542" fmla="*/ 2381250 w 3238500"/>
              <a:gd name="connsiteY542" fmla="*/ 95250 h 3238496"/>
              <a:gd name="connsiteX543" fmla="*/ 2286000 w 3238500"/>
              <a:gd name="connsiteY543" fmla="*/ 95250 h 3238496"/>
              <a:gd name="connsiteX544" fmla="*/ 2000250 w 3238500"/>
              <a:gd name="connsiteY544" fmla="*/ 0 h 3238496"/>
              <a:gd name="connsiteX545" fmla="*/ 2095500 w 3238500"/>
              <a:gd name="connsiteY545" fmla="*/ 0 h 3238496"/>
              <a:gd name="connsiteX546" fmla="*/ 2095500 w 3238500"/>
              <a:gd name="connsiteY546" fmla="*/ 95250 h 3238496"/>
              <a:gd name="connsiteX547" fmla="*/ 2000250 w 3238500"/>
              <a:gd name="connsiteY547" fmla="*/ 95250 h 3238496"/>
              <a:gd name="connsiteX548" fmla="*/ 1714500 w 3238500"/>
              <a:gd name="connsiteY548" fmla="*/ 0 h 3238496"/>
              <a:gd name="connsiteX549" fmla="*/ 1809750 w 3238500"/>
              <a:gd name="connsiteY549" fmla="*/ 0 h 3238496"/>
              <a:gd name="connsiteX550" fmla="*/ 1809750 w 3238500"/>
              <a:gd name="connsiteY550" fmla="*/ 95250 h 3238496"/>
              <a:gd name="connsiteX551" fmla="*/ 1714500 w 3238500"/>
              <a:gd name="connsiteY551" fmla="*/ 95250 h 3238496"/>
              <a:gd name="connsiteX552" fmla="*/ 1428750 w 3238500"/>
              <a:gd name="connsiteY552" fmla="*/ 0 h 3238496"/>
              <a:gd name="connsiteX553" fmla="*/ 1524000 w 3238500"/>
              <a:gd name="connsiteY553" fmla="*/ 0 h 3238496"/>
              <a:gd name="connsiteX554" fmla="*/ 1524000 w 3238500"/>
              <a:gd name="connsiteY554" fmla="*/ 95250 h 3238496"/>
              <a:gd name="connsiteX555" fmla="*/ 1428750 w 3238500"/>
              <a:gd name="connsiteY555" fmla="*/ 95250 h 3238496"/>
              <a:gd name="connsiteX556" fmla="*/ 1143000 w 3238500"/>
              <a:gd name="connsiteY556" fmla="*/ 0 h 3238496"/>
              <a:gd name="connsiteX557" fmla="*/ 1238250 w 3238500"/>
              <a:gd name="connsiteY557" fmla="*/ 0 h 3238496"/>
              <a:gd name="connsiteX558" fmla="*/ 1238250 w 3238500"/>
              <a:gd name="connsiteY558" fmla="*/ 95250 h 3238496"/>
              <a:gd name="connsiteX559" fmla="*/ 1143000 w 3238500"/>
              <a:gd name="connsiteY559" fmla="*/ 95250 h 3238496"/>
              <a:gd name="connsiteX560" fmla="*/ 857250 w 3238500"/>
              <a:gd name="connsiteY560" fmla="*/ 0 h 3238496"/>
              <a:gd name="connsiteX561" fmla="*/ 952500 w 3238500"/>
              <a:gd name="connsiteY561" fmla="*/ 0 h 3238496"/>
              <a:gd name="connsiteX562" fmla="*/ 952500 w 3238500"/>
              <a:gd name="connsiteY562" fmla="*/ 95250 h 3238496"/>
              <a:gd name="connsiteX563" fmla="*/ 857250 w 3238500"/>
              <a:gd name="connsiteY563" fmla="*/ 95250 h 3238496"/>
              <a:gd name="connsiteX564" fmla="*/ 571500 w 3238500"/>
              <a:gd name="connsiteY564" fmla="*/ 0 h 3238496"/>
              <a:gd name="connsiteX565" fmla="*/ 666750 w 3238500"/>
              <a:gd name="connsiteY565" fmla="*/ 0 h 3238496"/>
              <a:gd name="connsiteX566" fmla="*/ 666750 w 3238500"/>
              <a:gd name="connsiteY566" fmla="*/ 95250 h 3238496"/>
              <a:gd name="connsiteX567" fmla="*/ 571500 w 3238500"/>
              <a:gd name="connsiteY567" fmla="*/ 95250 h 3238496"/>
              <a:gd name="connsiteX568" fmla="*/ 285750 w 3238500"/>
              <a:gd name="connsiteY568" fmla="*/ 0 h 3238496"/>
              <a:gd name="connsiteX569" fmla="*/ 381000 w 3238500"/>
              <a:gd name="connsiteY569" fmla="*/ 0 h 3238496"/>
              <a:gd name="connsiteX570" fmla="*/ 381000 w 3238500"/>
              <a:gd name="connsiteY570" fmla="*/ 95250 h 3238496"/>
              <a:gd name="connsiteX571" fmla="*/ 285750 w 3238500"/>
              <a:gd name="connsiteY571" fmla="*/ 95250 h 3238496"/>
              <a:gd name="connsiteX572" fmla="*/ 0 w 3238500"/>
              <a:gd name="connsiteY572" fmla="*/ 0 h 3238496"/>
              <a:gd name="connsiteX573" fmla="*/ 95250 w 3238500"/>
              <a:gd name="connsiteY573" fmla="*/ 0 h 3238496"/>
              <a:gd name="connsiteX574" fmla="*/ 95250 w 3238500"/>
              <a:gd name="connsiteY574" fmla="*/ 95250 h 3238496"/>
              <a:gd name="connsiteX575" fmla="*/ 0 w 3238500"/>
              <a:gd name="connsiteY575" fmla="*/ 95250 h 32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</a:cxnLst>
            <a:rect l="l" t="t" r="r" b="b"/>
            <a:pathLst>
              <a:path w="3238500" h="3238496">
                <a:moveTo>
                  <a:pt x="3143250" y="3143246"/>
                </a:moveTo>
                <a:lnTo>
                  <a:pt x="3238500" y="3143246"/>
                </a:lnTo>
                <a:lnTo>
                  <a:pt x="3238500" y="3238496"/>
                </a:lnTo>
                <a:lnTo>
                  <a:pt x="3143250" y="3238496"/>
                </a:lnTo>
                <a:close/>
                <a:moveTo>
                  <a:pt x="2857500" y="3143246"/>
                </a:moveTo>
                <a:lnTo>
                  <a:pt x="2952750" y="3143246"/>
                </a:lnTo>
                <a:lnTo>
                  <a:pt x="2952750" y="3238496"/>
                </a:lnTo>
                <a:lnTo>
                  <a:pt x="2857500" y="3238496"/>
                </a:lnTo>
                <a:close/>
                <a:moveTo>
                  <a:pt x="2571750" y="3143246"/>
                </a:moveTo>
                <a:lnTo>
                  <a:pt x="2667000" y="3143246"/>
                </a:lnTo>
                <a:lnTo>
                  <a:pt x="2667000" y="3238496"/>
                </a:lnTo>
                <a:lnTo>
                  <a:pt x="2571750" y="3238496"/>
                </a:lnTo>
                <a:close/>
                <a:moveTo>
                  <a:pt x="2286000" y="3143246"/>
                </a:moveTo>
                <a:lnTo>
                  <a:pt x="2381250" y="3143246"/>
                </a:lnTo>
                <a:lnTo>
                  <a:pt x="2381250" y="3238496"/>
                </a:lnTo>
                <a:lnTo>
                  <a:pt x="2286000" y="3238496"/>
                </a:lnTo>
                <a:close/>
                <a:moveTo>
                  <a:pt x="2000250" y="3143246"/>
                </a:moveTo>
                <a:lnTo>
                  <a:pt x="2095500" y="3143246"/>
                </a:lnTo>
                <a:lnTo>
                  <a:pt x="2095500" y="3238496"/>
                </a:lnTo>
                <a:lnTo>
                  <a:pt x="2000250" y="3238496"/>
                </a:lnTo>
                <a:close/>
                <a:moveTo>
                  <a:pt x="1714500" y="3143246"/>
                </a:moveTo>
                <a:lnTo>
                  <a:pt x="1809750" y="3143246"/>
                </a:lnTo>
                <a:lnTo>
                  <a:pt x="1809750" y="3238496"/>
                </a:lnTo>
                <a:lnTo>
                  <a:pt x="1714500" y="3238496"/>
                </a:lnTo>
                <a:close/>
                <a:moveTo>
                  <a:pt x="1428750" y="3143246"/>
                </a:moveTo>
                <a:lnTo>
                  <a:pt x="1524000" y="3143246"/>
                </a:lnTo>
                <a:lnTo>
                  <a:pt x="1524000" y="3238496"/>
                </a:lnTo>
                <a:lnTo>
                  <a:pt x="1428750" y="3238496"/>
                </a:lnTo>
                <a:close/>
                <a:moveTo>
                  <a:pt x="1143000" y="3143246"/>
                </a:moveTo>
                <a:lnTo>
                  <a:pt x="1238250" y="3143246"/>
                </a:lnTo>
                <a:lnTo>
                  <a:pt x="1238250" y="3238496"/>
                </a:lnTo>
                <a:lnTo>
                  <a:pt x="1143000" y="3238496"/>
                </a:lnTo>
                <a:close/>
                <a:moveTo>
                  <a:pt x="857250" y="3143246"/>
                </a:moveTo>
                <a:lnTo>
                  <a:pt x="952500" y="3143246"/>
                </a:lnTo>
                <a:lnTo>
                  <a:pt x="952500" y="3238496"/>
                </a:lnTo>
                <a:lnTo>
                  <a:pt x="857250" y="3238496"/>
                </a:lnTo>
                <a:close/>
                <a:moveTo>
                  <a:pt x="571500" y="3143246"/>
                </a:moveTo>
                <a:lnTo>
                  <a:pt x="666750" y="3143246"/>
                </a:lnTo>
                <a:lnTo>
                  <a:pt x="666750" y="3238496"/>
                </a:lnTo>
                <a:lnTo>
                  <a:pt x="571500" y="3238496"/>
                </a:lnTo>
                <a:close/>
                <a:moveTo>
                  <a:pt x="285750" y="3143246"/>
                </a:moveTo>
                <a:lnTo>
                  <a:pt x="381000" y="3143246"/>
                </a:lnTo>
                <a:lnTo>
                  <a:pt x="381000" y="3238496"/>
                </a:lnTo>
                <a:lnTo>
                  <a:pt x="285750" y="3238496"/>
                </a:lnTo>
                <a:close/>
                <a:moveTo>
                  <a:pt x="0" y="3143246"/>
                </a:moveTo>
                <a:lnTo>
                  <a:pt x="95250" y="3143246"/>
                </a:lnTo>
                <a:lnTo>
                  <a:pt x="95250" y="3238496"/>
                </a:lnTo>
                <a:lnTo>
                  <a:pt x="0" y="3238496"/>
                </a:lnTo>
                <a:close/>
                <a:moveTo>
                  <a:pt x="3143250" y="2857496"/>
                </a:moveTo>
                <a:lnTo>
                  <a:pt x="3238500" y="2857496"/>
                </a:lnTo>
                <a:lnTo>
                  <a:pt x="3238500" y="2952746"/>
                </a:lnTo>
                <a:lnTo>
                  <a:pt x="3143250" y="2952746"/>
                </a:lnTo>
                <a:close/>
                <a:moveTo>
                  <a:pt x="2857500" y="2857496"/>
                </a:moveTo>
                <a:lnTo>
                  <a:pt x="2952750" y="2857496"/>
                </a:lnTo>
                <a:lnTo>
                  <a:pt x="2952750" y="2952746"/>
                </a:lnTo>
                <a:lnTo>
                  <a:pt x="2857500" y="2952746"/>
                </a:lnTo>
                <a:close/>
                <a:moveTo>
                  <a:pt x="2571750" y="2857496"/>
                </a:moveTo>
                <a:lnTo>
                  <a:pt x="2667000" y="2857496"/>
                </a:lnTo>
                <a:lnTo>
                  <a:pt x="2667000" y="2952746"/>
                </a:lnTo>
                <a:lnTo>
                  <a:pt x="2571750" y="2952746"/>
                </a:lnTo>
                <a:close/>
                <a:moveTo>
                  <a:pt x="2286000" y="2857496"/>
                </a:moveTo>
                <a:lnTo>
                  <a:pt x="2381250" y="2857496"/>
                </a:lnTo>
                <a:lnTo>
                  <a:pt x="2381250" y="2952746"/>
                </a:lnTo>
                <a:lnTo>
                  <a:pt x="2286000" y="2952746"/>
                </a:lnTo>
                <a:close/>
                <a:moveTo>
                  <a:pt x="2000250" y="2857496"/>
                </a:moveTo>
                <a:lnTo>
                  <a:pt x="2095500" y="2857496"/>
                </a:lnTo>
                <a:lnTo>
                  <a:pt x="2095500" y="2952746"/>
                </a:lnTo>
                <a:lnTo>
                  <a:pt x="2000250" y="2952746"/>
                </a:lnTo>
                <a:close/>
                <a:moveTo>
                  <a:pt x="1714500" y="2857496"/>
                </a:moveTo>
                <a:lnTo>
                  <a:pt x="1809750" y="2857496"/>
                </a:lnTo>
                <a:lnTo>
                  <a:pt x="1809750" y="2952746"/>
                </a:lnTo>
                <a:lnTo>
                  <a:pt x="1714500" y="2952746"/>
                </a:lnTo>
                <a:close/>
                <a:moveTo>
                  <a:pt x="1428750" y="2857496"/>
                </a:moveTo>
                <a:lnTo>
                  <a:pt x="1524000" y="2857496"/>
                </a:lnTo>
                <a:lnTo>
                  <a:pt x="1524000" y="2952746"/>
                </a:lnTo>
                <a:lnTo>
                  <a:pt x="1428750" y="2952746"/>
                </a:lnTo>
                <a:close/>
                <a:moveTo>
                  <a:pt x="1143000" y="2857496"/>
                </a:moveTo>
                <a:lnTo>
                  <a:pt x="1238250" y="2857496"/>
                </a:lnTo>
                <a:lnTo>
                  <a:pt x="1238250" y="2952746"/>
                </a:lnTo>
                <a:lnTo>
                  <a:pt x="1143000" y="2952746"/>
                </a:lnTo>
                <a:close/>
                <a:moveTo>
                  <a:pt x="857250" y="2857496"/>
                </a:moveTo>
                <a:lnTo>
                  <a:pt x="952500" y="2857496"/>
                </a:lnTo>
                <a:lnTo>
                  <a:pt x="952500" y="2952746"/>
                </a:lnTo>
                <a:lnTo>
                  <a:pt x="857250" y="2952746"/>
                </a:lnTo>
                <a:close/>
                <a:moveTo>
                  <a:pt x="571500" y="2857496"/>
                </a:moveTo>
                <a:lnTo>
                  <a:pt x="666750" y="2857496"/>
                </a:lnTo>
                <a:lnTo>
                  <a:pt x="666750" y="2952746"/>
                </a:lnTo>
                <a:lnTo>
                  <a:pt x="571500" y="2952746"/>
                </a:lnTo>
                <a:close/>
                <a:moveTo>
                  <a:pt x="285750" y="2857496"/>
                </a:moveTo>
                <a:lnTo>
                  <a:pt x="381000" y="2857496"/>
                </a:lnTo>
                <a:lnTo>
                  <a:pt x="381000" y="2952746"/>
                </a:lnTo>
                <a:lnTo>
                  <a:pt x="285750" y="2952746"/>
                </a:lnTo>
                <a:close/>
                <a:moveTo>
                  <a:pt x="0" y="2857496"/>
                </a:moveTo>
                <a:lnTo>
                  <a:pt x="95250" y="2857496"/>
                </a:lnTo>
                <a:lnTo>
                  <a:pt x="95250" y="2952746"/>
                </a:lnTo>
                <a:lnTo>
                  <a:pt x="0" y="2952746"/>
                </a:lnTo>
                <a:close/>
                <a:moveTo>
                  <a:pt x="3143250" y="2571746"/>
                </a:moveTo>
                <a:lnTo>
                  <a:pt x="3238500" y="2571746"/>
                </a:lnTo>
                <a:lnTo>
                  <a:pt x="3238500" y="2666996"/>
                </a:lnTo>
                <a:lnTo>
                  <a:pt x="3143250" y="2666996"/>
                </a:lnTo>
                <a:close/>
                <a:moveTo>
                  <a:pt x="2857500" y="2571746"/>
                </a:moveTo>
                <a:lnTo>
                  <a:pt x="2952750" y="2571746"/>
                </a:lnTo>
                <a:lnTo>
                  <a:pt x="2952750" y="2666996"/>
                </a:lnTo>
                <a:lnTo>
                  <a:pt x="2857500" y="2666996"/>
                </a:lnTo>
                <a:close/>
                <a:moveTo>
                  <a:pt x="2571750" y="2571746"/>
                </a:moveTo>
                <a:lnTo>
                  <a:pt x="2667000" y="2571746"/>
                </a:lnTo>
                <a:lnTo>
                  <a:pt x="2667000" y="2666996"/>
                </a:lnTo>
                <a:lnTo>
                  <a:pt x="2571750" y="2666996"/>
                </a:lnTo>
                <a:close/>
                <a:moveTo>
                  <a:pt x="2286000" y="2571746"/>
                </a:moveTo>
                <a:lnTo>
                  <a:pt x="2381250" y="2571746"/>
                </a:lnTo>
                <a:lnTo>
                  <a:pt x="2381250" y="2666996"/>
                </a:lnTo>
                <a:lnTo>
                  <a:pt x="2286000" y="2666996"/>
                </a:lnTo>
                <a:close/>
                <a:moveTo>
                  <a:pt x="2000250" y="2571746"/>
                </a:moveTo>
                <a:lnTo>
                  <a:pt x="2095500" y="2571746"/>
                </a:lnTo>
                <a:lnTo>
                  <a:pt x="2095500" y="2666996"/>
                </a:lnTo>
                <a:lnTo>
                  <a:pt x="2000250" y="2666996"/>
                </a:lnTo>
                <a:close/>
                <a:moveTo>
                  <a:pt x="1714500" y="2571746"/>
                </a:moveTo>
                <a:lnTo>
                  <a:pt x="1809750" y="2571746"/>
                </a:lnTo>
                <a:lnTo>
                  <a:pt x="1809750" y="2666996"/>
                </a:lnTo>
                <a:lnTo>
                  <a:pt x="1714500" y="2666996"/>
                </a:lnTo>
                <a:close/>
                <a:moveTo>
                  <a:pt x="1428750" y="2571746"/>
                </a:moveTo>
                <a:lnTo>
                  <a:pt x="1524000" y="2571746"/>
                </a:lnTo>
                <a:lnTo>
                  <a:pt x="1524000" y="2666996"/>
                </a:lnTo>
                <a:lnTo>
                  <a:pt x="1428750" y="2666996"/>
                </a:lnTo>
                <a:close/>
                <a:moveTo>
                  <a:pt x="1143000" y="2571746"/>
                </a:moveTo>
                <a:lnTo>
                  <a:pt x="1238250" y="2571746"/>
                </a:lnTo>
                <a:lnTo>
                  <a:pt x="1238250" y="2666996"/>
                </a:lnTo>
                <a:lnTo>
                  <a:pt x="1143000" y="2666996"/>
                </a:lnTo>
                <a:close/>
                <a:moveTo>
                  <a:pt x="857250" y="2571746"/>
                </a:moveTo>
                <a:lnTo>
                  <a:pt x="952500" y="2571746"/>
                </a:lnTo>
                <a:lnTo>
                  <a:pt x="952500" y="2666996"/>
                </a:lnTo>
                <a:lnTo>
                  <a:pt x="857250" y="2666996"/>
                </a:lnTo>
                <a:close/>
                <a:moveTo>
                  <a:pt x="571500" y="2571746"/>
                </a:moveTo>
                <a:lnTo>
                  <a:pt x="666750" y="2571746"/>
                </a:lnTo>
                <a:lnTo>
                  <a:pt x="666750" y="2666996"/>
                </a:lnTo>
                <a:lnTo>
                  <a:pt x="571500" y="2666996"/>
                </a:lnTo>
                <a:close/>
                <a:moveTo>
                  <a:pt x="285750" y="2571746"/>
                </a:moveTo>
                <a:lnTo>
                  <a:pt x="381000" y="2571746"/>
                </a:lnTo>
                <a:lnTo>
                  <a:pt x="381000" y="2666996"/>
                </a:lnTo>
                <a:lnTo>
                  <a:pt x="285750" y="2666996"/>
                </a:lnTo>
                <a:close/>
                <a:moveTo>
                  <a:pt x="0" y="2571746"/>
                </a:moveTo>
                <a:lnTo>
                  <a:pt x="95250" y="2571746"/>
                </a:lnTo>
                <a:lnTo>
                  <a:pt x="95250" y="2666996"/>
                </a:lnTo>
                <a:lnTo>
                  <a:pt x="0" y="2666996"/>
                </a:lnTo>
                <a:close/>
                <a:moveTo>
                  <a:pt x="3143250" y="2285996"/>
                </a:moveTo>
                <a:lnTo>
                  <a:pt x="3238500" y="2285996"/>
                </a:lnTo>
                <a:lnTo>
                  <a:pt x="3238500" y="2381246"/>
                </a:lnTo>
                <a:lnTo>
                  <a:pt x="3143250" y="2381246"/>
                </a:lnTo>
                <a:close/>
                <a:moveTo>
                  <a:pt x="2857500" y="2285996"/>
                </a:moveTo>
                <a:lnTo>
                  <a:pt x="2952750" y="2285996"/>
                </a:lnTo>
                <a:lnTo>
                  <a:pt x="2952750" y="2381246"/>
                </a:lnTo>
                <a:lnTo>
                  <a:pt x="2857500" y="2381246"/>
                </a:lnTo>
                <a:close/>
                <a:moveTo>
                  <a:pt x="2571750" y="2285996"/>
                </a:moveTo>
                <a:lnTo>
                  <a:pt x="2667000" y="2285996"/>
                </a:lnTo>
                <a:lnTo>
                  <a:pt x="2667000" y="2381246"/>
                </a:lnTo>
                <a:lnTo>
                  <a:pt x="2571750" y="2381246"/>
                </a:lnTo>
                <a:close/>
                <a:moveTo>
                  <a:pt x="2286000" y="2285996"/>
                </a:moveTo>
                <a:lnTo>
                  <a:pt x="2381250" y="2285996"/>
                </a:lnTo>
                <a:lnTo>
                  <a:pt x="2381250" y="2381246"/>
                </a:lnTo>
                <a:lnTo>
                  <a:pt x="2286000" y="2381246"/>
                </a:lnTo>
                <a:close/>
                <a:moveTo>
                  <a:pt x="2000250" y="2285996"/>
                </a:moveTo>
                <a:lnTo>
                  <a:pt x="2095500" y="2285996"/>
                </a:lnTo>
                <a:lnTo>
                  <a:pt x="2095500" y="2381246"/>
                </a:lnTo>
                <a:lnTo>
                  <a:pt x="2000250" y="2381246"/>
                </a:lnTo>
                <a:close/>
                <a:moveTo>
                  <a:pt x="1714500" y="2285996"/>
                </a:moveTo>
                <a:lnTo>
                  <a:pt x="1809750" y="2285996"/>
                </a:lnTo>
                <a:lnTo>
                  <a:pt x="1809750" y="2381246"/>
                </a:lnTo>
                <a:lnTo>
                  <a:pt x="1714500" y="2381246"/>
                </a:lnTo>
                <a:close/>
                <a:moveTo>
                  <a:pt x="1428750" y="2285996"/>
                </a:moveTo>
                <a:lnTo>
                  <a:pt x="1524000" y="2285996"/>
                </a:lnTo>
                <a:lnTo>
                  <a:pt x="1524000" y="2381246"/>
                </a:lnTo>
                <a:lnTo>
                  <a:pt x="1428750" y="2381246"/>
                </a:lnTo>
                <a:close/>
                <a:moveTo>
                  <a:pt x="1143000" y="2285996"/>
                </a:moveTo>
                <a:lnTo>
                  <a:pt x="1238250" y="2285996"/>
                </a:lnTo>
                <a:lnTo>
                  <a:pt x="1238250" y="2381246"/>
                </a:lnTo>
                <a:lnTo>
                  <a:pt x="1143000" y="2381246"/>
                </a:lnTo>
                <a:close/>
                <a:moveTo>
                  <a:pt x="857250" y="2285996"/>
                </a:moveTo>
                <a:lnTo>
                  <a:pt x="952500" y="2285996"/>
                </a:lnTo>
                <a:lnTo>
                  <a:pt x="952500" y="2381246"/>
                </a:lnTo>
                <a:lnTo>
                  <a:pt x="857250" y="2381246"/>
                </a:lnTo>
                <a:close/>
                <a:moveTo>
                  <a:pt x="571500" y="2285996"/>
                </a:moveTo>
                <a:lnTo>
                  <a:pt x="666750" y="2285996"/>
                </a:lnTo>
                <a:lnTo>
                  <a:pt x="666750" y="2381246"/>
                </a:lnTo>
                <a:lnTo>
                  <a:pt x="571500" y="2381246"/>
                </a:lnTo>
                <a:close/>
                <a:moveTo>
                  <a:pt x="285750" y="2285996"/>
                </a:moveTo>
                <a:lnTo>
                  <a:pt x="381000" y="2285996"/>
                </a:lnTo>
                <a:lnTo>
                  <a:pt x="381000" y="2381246"/>
                </a:lnTo>
                <a:lnTo>
                  <a:pt x="285750" y="2381246"/>
                </a:lnTo>
                <a:close/>
                <a:moveTo>
                  <a:pt x="0" y="2285996"/>
                </a:moveTo>
                <a:lnTo>
                  <a:pt x="95250" y="2285996"/>
                </a:lnTo>
                <a:lnTo>
                  <a:pt x="95250" y="2381246"/>
                </a:lnTo>
                <a:lnTo>
                  <a:pt x="0" y="2381246"/>
                </a:lnTo>
                <a:close/>
                <a:moveTo>
                  <a:pt x="3143250" y="2000246"/>
                </a:moveTo>
                <a:lnTo>
                  <a:pt x="3238500" y="2000246"/>
                </a:lnTo>
                <a:lnTo>
                  <a:pt x="3238500" y="2095496"/>
                </a:lnTo>
                <a:lnTo>
                  <a:pt x="3143250" y="2095496"/>
                </a:lnTo>
                <a:close/>
                <a:moveTo>
                  <a:pt x="2857500" y="2000246"/>
                </a:moveTo>
                <a:lnTo>
                  <a:pt x="2952750" y="2000246"/>
                </a:lnTo>
                <a:lnTo>
                  <a:pt x="2952750" y="2095496"/>
                </a:lnTo>
                <a:lnTo>
                  <a:pt x="2857500" y="2095496"/>
                </a:lnTo>
                <a:close/>
                <a:moveTo>
                  <a:pt x="2571750" y="2000246"/>
                </a:moveTo>
                <a:lnTo>
                  <a:pt x="2667000" y="2000246"/>
                </a:lnTo>
                <a:lnTo>
                  <a:pt x="2667000" y="2095496"/>
                </a:lnTo>
                <a:lnTo>
                  <a:pt x="2571750" y="2095496"/>
                </a:lnTo>
                <a:close/>
                <a:moveTo>
                  <a:pt x="2286000" y="2000246"/>
                </a:moveTo>
                <a:lnTo>
                  <a:pt x="2381250" y="2000246"/>
                </a:lnTo>
                <a:lnTo>
                  <a:pt x="2381250" y="2095496"/>
                </a:lnTo>
                <a:lnTo>
                  <a:pt x="2286000" y="2095496"/>
                </a:lnTo>
                <a:close/>
                <a:moveTo>
                  <a:pt x="2000250" y="2000246"/>
                </a:moveTo>
                <a:lnTo>
                  <a:pt x="2095500" y="2000246"/>
                </a:lnTo>
                <a:lnTo>
                  <a:pt x="2095500" y="2095496"/>
                </a:lnTo>
                <a:lnTo>
                  <a:pt x="2000250" y="2095496"/>
                </a:lnTo>
                <a:close/>
                <a:moveTo>
                  <a:pt x="1714500" y="2000246"/>
                </a:moveTo>
                <a:lnTo>
                  <a:pt x="1809750" y="2000246"/>
                </a:lnTo>
                <a:lnTo>
                  <a:pt x="1809750" y="2095496"/>
                </a:lnTo>
                <a:lnTo>
                  <a:pt x="1714500" y="2095496"/>
                </a:lnTo>
                <a:close/>
                <a:moveTo>
                  <a:pt x="1428750" y="2000246"/>
                </a:moveTo>
                <a:lnTo>
                  <a:pt x="1524000" y="2000246"/>
                </a:lnTo>
                <a:lnTo>
                  <a:pt x="1524000" y="2095496"/>
                </a:lnTo>
                <a:lnTo>
                  <a:pt x="1428750" y="2095496"/>
                </a:lnTo>
                <a:close/>
                <a:moveTo>
                  <a:pt x="1143000" y="2000246"/>
                </a:moveTo>
                <a:lnTo>
                  <a:pt x="1238250" y="2000246"/>
                </a:lnTo>
                <a:lnTo>
                  <a:pt x="1238250" y="2095496"/>
                </a:lnTo>
                <a:lnTo>
                  <a:pt x="1143000" y="2095496"/>
                </a:lnTo>
                <a:close/>
                <a:moveTo>
                  <a:pt x="857250" y="2000246"/>
                </a:moveTo>
                <a:lnTo>
                  <a:pt x="952500" y="2000246"/>
                </a:lnTo>
                <a:lnTo>
                  <a:pt x="952500" y="2095496"/>
                </a:lnTo>
                <a:lnTo>
                  <a:pt x="857250" y="2095496"/>
                </a:lnTo>
                <a:close/>
                <a:moveTo>
                  <a:pt x="571500" y="2000246"/>
                </a:moveTo>
                <a:lnTo>
                  <a:pt x="666750" y="2000246"/>
                </a:lnTo>
                <a:lnTo>
                  <a:pt x="666750" y="2095496"/>
                </a:lnTo>
                <a:lnTo>
                  <a:pt x="571500" y="2095496"/>
                </a:lnTo>
                <a:close/>
                <a:moveTo>
                  <a:pt x="285750" y="2000246"/>
                </a:moveTo>
                <a:lnTo>
                  <a:pt x="381000" y="2000246"/>
                </a:lnTo>
                <a:lnTo>
                  <a:pt x="381000" y="2095496"/>
                </a:lnTo>
                <a:lnTo>
                  <a:pt x="285750" y="2095496"/>
                </a:lnTo>
                <a:close/>
                <a:moveTo>
                  <a:pt x="0" y="2000246"/>
                </a:moveTo>
                <a:lnTo>
                  <a:pt x="95250" y="2000246"/>
                </a:lnTo>
                <a:lnTo>
                  <a:pt x="95250" y="2095496"/>
                </a:lnTo>
                <a:lnTo>
                  <a:pt x="0" y="2095496"/>
                </a:lnTo>
                <a:close/>
                <a:moveTo>
                  <a:pt x="3143250" y="1714496"/>
                </a:moveTo>
                <a:lnTo>
                  <a:pt x="3238500" y="1714496"/>
                </a:lnTo>
                <a:lnTo>
                  <a:pt x="3238500" y="1809746"/>
                </a:lnTo>
                <a:lnTo>
                  <a:pt x="3143250" y="1809746"/>
                </a:lnTo>
                <a:close/>
                <a:moveTo>
                  <a:pt x="2857500" y="1714496"/>
                </a:moveTo>
                <a:lnTo>
                  <a:pt x="2952750" y="1714496"/>
                </a:lnTo>
                <a:lnTo>
                  <a:pt x="2952750" y="1809746"/>
                </a:lnTo>
                <a:lnTo>
                  <a:pt x="2857500" y="1809746"/>
                </a:lnTo>
                <a:close/>
                <a:moveTo>
                  <a:pt x="2571750" y="1714496"/>
                </a:moveTo>
                <a:lnTo>
                  <a:pt x="2667000" y="1714496"/>
                </a:lnTo>
                <a:lnTo>
                  <a:pt x="2667000" y="1809746"/>
                </a:lnTo>
                <a:lnTo>
                  <a:pt x="2571750" y="1809746"/>
                </a:lnTo>
                <a:close/>
                <a:moveTo>
                  <a:pt x="2286000" y="1714496"/>
                </a:moveTo>
                <a:lnTo>
                  <a:pt x="2381250" y="1714496"/>
                </a:lnTo>
                <a:lnTo>
                  <a:pt x="2381250" y="1809746"/>
                </a:lnTo>
                <a:lnTo>
                  <a:pt x="2286000" y="1809746"/>
                </a:lnTo>
                <a:close/>
                <a:moveTo>
                  <a:pt x="2000250" y="1714496"/>
                </a:moveTo>
                <a:lnTo>
                  <a:pt x="2095500" y="1714496"/>
                </a:lnTo>
                <a:lnTo>
                  <a:pt x="2095500" y="1809746"/>
                </a:lnTo>
                <a:lnTo>
                  <a:pt x="2000250" y="1809746"/>
                </a:lnTo>
                <a:close/>
                <a:moveTo>
                  <a:pt x="1714500" y="1714496"/>
                </a:moveTo>
                <a:lnTo>
                  <a:pt x="1809750" y="1714496"/>
                </a:lnTo>
                <a:lnTo>
                  <a:pt x="1809750" y="1809746"/>
                </a:lnTo>
                <a:lnTo>
                  <a:pt x="1714500" y="1809746"/>
                </a:lnTo>
                <a:close/>
                <a:moveTo>
                  <a:pt x="1428750" y="1714496"/>
                </a:moveTo>
                <a:lnTo>
                  <a:pt x="1524000" y="1714496"/>
                </a:lnTo>
                <a:lnTo>
                  <a:pt x="1524000" y="1809746"/>
                </a:lnTo>
                <a:lnTo>
                  <a:pt x="1428750" y="1809746"/>
                </a:lnTo>
                <a:close/>
                <a:moveTo>
                  <a:pt x="1143000" y="1714496"/>
                </a:moveTo>
                <a:lnTo>
                  <a:pt x="1238250" y="1714496"/>
                </a:lnTo>
                <a:lnTo>
                  <a:pt x="1238250" y="1809746"/>
                </a:lnTo>
                <a:lnTo>
                  <a:pt x="1143000" y="1809746"/>
                </a:lnTo>
                <a:close/>
                <a:moveTo>
                  <a:pt x="857250" y="1714496"/>
                </a:moveTo>
                <a:lnTo>
                  <a:pt x="952500" y="1714496"/>
                </a:lnTo>
                <a:lnTo>
                  <a:pt x="952500" y="1809746"/>
                </a:lnTo>
                <a:lnTo>
                  <a:pt x="857250" y="1809746"/>
                </a:lnTo>
                <a:close/>
                <a:moveTo>
                  <a:pt x="571500" y="1714496"/>
                </a:moveTo>
                <a:lnTo>
                  <a:pt x="666750" y="1714496"/>
                </a:lnTo>
                <a:lnTo>
                  <a:pt x="666750" y="1809746"/>
                </a:lnTo>
                <a:lnTo>
                  <a:pt x="571500" y="1809746"/>
                </a:lnTo>
                <a:close/>
                <a:moveTo>
                  <a:pt x="285750" y="1714496"/>
                </a:moveTo>
                <a:lnTo>
                  <a:pt x="381000" y="1714496"/>
                </a:lnTo>
                <a:lnTo>
                  <a:pt x="381000" y="1809746"/>
                </a:lnTo>
                <a:lnTo>
                  <a:pt x="285750" y="1809746"/>
                </a:lnTo>
                <a:close/>
                <a:moveTo>
                  <a:pt x="0" y="1714496"/>
                </a:moveTo>
                <a:lnTo>
                  <a:pt x="95250" y="1714496"/>
                </a:lnTo>
                <a:lnTo>
                  <a:pt x="95250" y="1809746"/>
                </a:lnTo>
                <a:lnTo>
                  <a:pt x="0" y="1809746"/>
                </a:lnTo>
                <a:close/>
                <a:moveTo>
                  <a:pt x="3143250" y="1428747"/>
                </a:moveTo>
                <a:lnTo>
                  <a:pt x="3238500" y="1428747"/>
                </a:lnTo>
                <a:lnTo>
                  <a:pt x="3238500" y="1523996"/>
                </a:lnTo>
                <a:lnTo>
                  <a:pt x="3143250" y="1523996"/>
                </a:lnTo>
                <a:close/>
                <a:moveTo>
                  <a:pt x="2857500" y="1428747"/>
                </a:moveTo>
                <a:lnTo>
                  <a:pt x="2952750" y="1428747"/>
                </a:lnTo>
                <a:lnTo>
                  <a:pt x="2952750" y="1523996"/>
                </a:lnTo>
                <a:lnTo>
                  <a:pt x="2857500" y="1523996"/>
                </a:lnTo>
                <a:close/>
                <a:moveTo>
                  <a:pt x="2571750" y="1428747"/>
                </a:moveTo>
                <a:lnTo>
                  <a:pt x="2667000" y="1428747"/>
                </a:lnTo>
                <a:lnTo>
                  <a:pt x="2667000" y="1523996"/>
                </a:lnTo>
                <a:lnTo>
                  <a:pt x="2571750" y="1523996"/>
                </a:lnTo>
                <a:close/>
                <a:moveTo>
                  <a:pt x="2286000" y="1428747"/>
                </a:moveTo>
                <a:lnTo>
                  <a:pt x="2381250" y="1428747"/>
                </a:lnTo>
                <a:lnTo>
                  <a:pt x="2381250" y="1523996"/>
                </a:lnTo>
                <a:lnTo>
                  <a:pt x="2286000" y="1523996"/>
                </a:lnTo>
                <a:close/>
                <a:moveTo>
                  <a:pt x="2000250" y="1428747"/>
                </a:moveTo>
                <a:lnTo>
                  <a:pt x="2095500" y="1428747"/>
                </a:lnTo>
                <a:lnTo>
                  <a:pt x="2095500" y="1523996"/>
                </a:lnTo>
                <a:lnTo>
                  <a:pt x="2000250" y="1523996"/>
                </a:lnTo>
                <a:close/>
                <a:moveTo>
                  <a:pt x="1714500" y="1428747"/>
                </a:moveTo>
                <a:lnTo>
                  <a:pt x="1809750" y="1428747"/>
                </a:lnTo>
                <a:lnTo>
                  <a:pt x="1809750" y="1523996"/>
                </a:lnTo>
                <a:lnTo>
                  <a:pt x="1714500" y="1523996"/>
                </a:lnTo>
                <a:close/>
                <a:moveTo>
                  <a:pt x="1428750" y="1428747"/>
                </a:moveTo>
                <a:lnTo>
                  <a:pt x="1524000" y="1428747"/>
                </a:lnTo>
                <a:lnTo>
                  <a:pt x="1524000" y="1523996"/>
                </a:lnTo>
                <a:lnTo>
                  <a:pt x="1428750" y="1523996"/>
                </a:lnTo>
                <a:close/>
                <a:moveTo>
                  <a:pt x="1143000" y="1428747"/>
                </a:moveTo>
                <a:lnTo>
                  <a:pt x="1238250" y="1428747"/>
                </a:lnTo>
                <a:lnTo>
                  <a:pt x="1238250" y="1523996"/>
                </a:lnTo>
                <a:lnTo>
                  <a:pt x="1143000" y="1523996"/>
                </a:lnTo>
                <a:close/>
                <a:moveTo>
                  <a:pt x="857250" y="1428747"/>
                </a:moveTo>
                <a:lnTo>
                  <a:pt x="952500" y="1428747"/>
                </a:lnTo>
                <a:lnTo>
                  <a:pt x="952500" y="1523996"/>
                </a:lnTo>
                <a:lnTo>
                  <a:pt x="857250" y="1523996"/>
                </a:lnTo>
                <a:close/>
                <a:moveTo>
                  <a:pt x="571500" y="1428747"/>
                </a:moveTo>
                <a:lnTo>
                  <a:pt x="666750" y="1428747"/>
                </a:lnTo>
                <a:lnTo>
                  <a:pt x="666750" y="1523996"/>
                </a:lnTo>
                <a:lnTo>
                  <a:pt x="571500" y="1523996"/>
                </a:lnTo>
                <a:close/>
                <a:moveTo>
                  <a:pt x="285750" y="1428747"/>
                </a:moveTo>
                <a:lnTo>
                  <a:pt x="381000" y="1428747"/>
                </a:lnTo>
                <a:lnTo>
                  <a:pt x="381000" y="1523996"/>
                </a:lnTo>
                <a:lnTo>
                  <a:pt x="285750" y="1523996"/>
                </a:lnTo>
                <a:close/>
                <a:moveTo>
                  <a:pt x="0" y="1428747"/>
                </a:moveTo>
                <a:lnTo>
                  <a:pt x="95250" y="1428747"/>
                </a:lnTo>
                <a:lnTo>
                  <a:pt x="95250" y="1523996"/>
                </a:lnTo>
                <a:lnTo>
                  <a:pt x="0" y="1523996"/>
                </a:lnTo>
                <a:close/>
                <a:moveTo>
                  <a:pt x="3143250" y="1142996"/>
                </a:moveTo>
                <a:lnTo>
                  <a:pt x="3238500" y="1142996"/>
                </a:lnTo>
                <a:lnTo>
                  <a:pt x="3238500" y="1238247"/>
                </a:lnTo>
                <a:lnTo>
                  <a:pt x="3143250" y="1238247"/>
                </a:lnTo>
                <a:close/>
                <a:moveTo>
                  <a:pt x="2857500" y="1142996"/>
                </a:moveTo>
                <a:lnTo>
                  <a:pt x="2952750" y="1142996"/>
                </a:lnTo>
                <a:lnTo>
                  <a:pt x="2952750" y="1238247"/>
                </a:lnTo>
                <a:lnTo>
                  <a:pt x="2857500" y="1238247"/>
                </a:lnTo>
                <a:close/>
                <a:moveTo>
                  <a:pt x="2571750" y="1142996"/>
                </a:moveTo>
                <a:lnTo>
                  <a:pt x="2667000" y="1142996"/>
                </a:lnTo>
                <a:lnTo>
                  <a:pt x="2667000" y="1238247"/>
                </a:lnTo>
                <a:lnTo>
                  <a:pt x="2571750" y="1238247"/>
                </a:lnTo>
                <a:close/>
                <a:moveTo>
                  <a:pt x="2286000" y="1142996"/>
                </a:moveTo>
                <a:lnTo>
                  <a:pt x="2381250" y="1142996"/>
                </a:lnTo>
                <a:lnTo>
                  <a:pt x="2381250" y="1238247"/>
                </a:lnTo>
                <a:lnTo>
                  <a:pt x="2286000" y="1238247"/>
                </a:lnTo>
                <a:close/>
                <a:moveTo>
                  <a:pt x="2000250" y="1142996"/>
                </a:moveTo>
                <a:lnTo>
                  <a:pt x="2095500" y="1142996"/>
                </a:lnTo>
                <a:lnTo>
                  <a:pt x="2095500" y="1238247"/>
                </a:lnTo>
                <a:lnTo>
                  <a:pt x="2000250" y="1238247"/>
                </a:lnTo>
                <a:close/>
                <a:moveTo>
                  <a:pt x="1714500" y="1142996"/>
                </a:moveTo>
                <a:lnTo>
                  <a:pt x="1809750" y="1142996"/>
                </a:lnTo>
                <a:lnTo>
                  <a:pt x="1809750" y="1238247"/>
                </a:lnTo>
                <a:lnTo>
                  <a:pt x="1714500" y="1238247"/>
                </a:lnTo>
                <a:close/>
                <a:moveTo>
                  <a:pt x="1428750" y="1142996"/>
                </a:moveTo>
                <a:lnTo>
                  <a:pt x="1524000" y="1142996"/>
                </a:lnTo>
                <a:lnTo>
                  <a:pt x="1524000" y="1238247"/>
                </a:lnTo>
                <a:lnTo>
                  <a:pt x="1428750" y="1238247"/>
                </a:lnTo>
                <a:close/>
                <a:moveTo>
                  <a:pt x="1143000" y="1142996"/>
                </a:moveTo>
                <a:lnTo>
                  <a:pt x="1238250" y="1142996"/>
                </a:lnTo>
                <a:lnTo>
                  <a:pt x="1238250" y="1238247"/>
                </a:lnTo>
                <a:lnTo>
                  <a:pt x="1143000" y="1238247"/>
                </a:lnTo>
                <a:close/>
                <a:moveTo>
                  <a:pt x="857250" y="1142996"/>
                </a:moveTo>
                <a:lnTo>
                  <a:pt x="952500" y="1142996"/>
                </a:lnTo>
                <a:lnTo>
                  <a:pt x="952500" y="1238247"/>
                </a:lnTo>
                <a:lnTo>
                  <a:pt x="857250" y="1238247"/>
                </a:lnTo>
                <a:close/>
                <a:moveTo>
                  <a:pt x="571500" y="1142996"/>
                </a:moveTo>
                <a:lnTo>
                  <a:pt x="666750" y="1142996"/>
                </a:lnTo>
                <a:lnTo>
                  <a:pt x="666750" y="1238247"/>
                </a:lnTo>
                <a:lnTo>
                  <a:pt x="571500" y="1238247"/>
                </a:lnTo>
                <a:close/>
                <a:moveTo>
                  <a:pt x="285750" y="1142996"/>
                </a:moveTo>
                <a:lnTo>
                  <a:pt x="381000" y="1142996"/>
                </a:lnTo>
                <a:lnTo>
                  <a:pt x="381000" y="1238247"/>
                </a:lnTo>
                <a:lnTo>
                  <a:pt x="285750" y="1238247"/>
                </a:lnTo>
                <a:close/>
                <a:moveTo>
                  <a:pt x="0" y="1142996"/>
                </a:moveTo>
                <a:lnTo>
                  <a:pt x="95250" y="1142996"/>
                </a:lnTo>
                <a:lnTo>
                  <a:pt x="95250" y="1238247"/>
                </a:lnTo>
                <a:lnTo>
                  <a:pt x="0" y="1238247"/>
                </a:lnTo>
                <a:close/>
                <a:moveTo>
                  <a:pt x="3143250" y="857249"/>
                </a:moveTo>
                <a:lnTo>
                  <a:pt x="3238500" y="857249"/>
                </a:lnTo>
                <a:lnTo>
                  <a:pt x="3238500" y="952499"/>
                </a:lnTo>
                <a:lnTo>
                  <a:pt x="3143250" y="952499"/>
                </a:lnTo>
                <a:close/>
                <a:moveTo>
                  <a:pt x="2857500" y="857249"/>
                </a:moveTo>
                <a:lnTo>
                  <a:pt x="2952750" y="857249"/>
                </a:lnTo>
                <a:lnTo>
                  <a:pt x="2952750" y="952499"/>
                </a:lnTo>
                <a:lnTo>
                  <a:pt x="2857500" y="952499"/>
                </a:lnTo>
                <a:close/>
                <a:moveTo>
                  <a:pt x="2571750" y="857249"/>
                </a:moveTo>
                <a:lnTo>
                  <a:pt x="2667000" y="857249"/>
                </a:lnTo>
                <a:lnTo>
                  <a:pt x="2667000" y="952499"/>
                </a:lnTo>
                <a:lnTo>
                  <a:pt x="2571750" y="952499"/>
                </a:lnTo>
                <a:close/>
                <a:moveTo>
                  <a:pt x="2286000" y="857249"/>
                </a:moveTo>
                <a:lnTo>
                  <a:pt x="2381250" y="857249"/>
                </a:lnTo>
                <a:lnTo>
                  <a:pt x="2381250" y="952499"/>
                </a:lnTo>
                <a:lnTo>
                  <a:pt x="2286000" y="952499"/>
                </a:lnTo>
                <a:close/>
                <a:moveTo>
                  <a:pt x="2000250" y="857249"/>
                </a:moveTo>
                <a:lnTo>
                  <a:pt x="2095500" y="857249"/>
                </a:lnTo>
                <a:lnTo>
                  <a:pt x="2095500" y="952499"/>
                </a:lnTo>
                <a:lnTo>
                  <a:pt x="2000250" y="952499"/>
                </a:lnTo>
                <a:close/>
                <a:moveTo>
                  <a:pt x="1714500" y="857249"/>
                </a:moveTo>
                <a:lnTo>
                  <a:pt x="1809750" y="857249"/>
                </a:lnTo>
                <a:lnTo>
                  <a:pt x="1809750" y="952499"/>
                </a:lnTo>
                <a:lnTo>
                  <a:pt x="1714500" y="952499"/>
                </a:lnTo>
                <a:close/>
                <a:moveTo>
                  <a:pt x="1428750" y="857249"/>
                </a:moveTo>
                <a:lnTo>
                  <a:pt x="1524000" y="857249"/>
                </a:lnTo>
                <a:lnTo>
                  <a:pt x="1524000" y="952499"/>
                </a:lnTo>
                <a:lnTo>
                  <a:pt x="1428750" y="952499"/>
                </a:lnTo>
                <a:close/>
                <a:moveTo>
                  <a:pt x="1143000" y="857249"/>
                </a:moveTo>
                <a:lnTo>
                  <a:pt x="1238250" y="857249"/>
                </a:lnTo>
                <a:lnTo>
                  <a:pt x="1238250" y="952499"/>
                </a:lnTo>
                <a:lnTo>
                  <a:pt x="1143000" y="952499"/>
                </a:lnTo>
                <a:close/>
                <a:moveTo>
                  <a:pt x="857250" y="857249"/>
                </a:moveTo>
                <a:lnTo>
                  <a:pt x="952500" y="857249"/>
                </a:lnTo>
                <a:lnTo>
                  <a:pt x="952500" y="952499"/>
                </a:lnTo>
                <a:lnTo>
                  <a:pt x="857250" y="952499"/>
                </a:lnTo>
                <a:close/>
                <a:moveTo>
                  <a:pt x="571500" y="857249"/>
                </a:moveTo>
                <a:lnTo>
                  <a:pt x="666750" y="857249"/>
                </a:lnTo>
                <a:lnTo>
                  <a:pt x="666750" y="952499"/>
                </a:lnTo>
                <a:lnTo>
                  <a:pt x="571500" y="952499"/>
                </a:lnTo>
                <a:close/>
                <a:moveTo>
                  <a:pt x="285750" y="857249"/>
                </a:moveTo>
                <a:lnTo>
                  <a:pt x="381000" y="857249"/>
                </a:lnTo>
                <a:lnTo>
                  <a:pt x="381000" y="952499"/>
                </a:lnTo>
                <a:lnTo>
                  <a:pt x="285750" y="952499"/>
                </a:lnTo>
                <a:close/>
                <a:moveTo>
                  <a:pt x="0" y="857249"/>
                </a:moveTo>
                <a:lnTo>
                  <a:pt x="95250" y="857249"/>
                </a:lnTo>
                <a:lnTo>
                  <a:pt x="95250" y="952499"/>
                </a:lnTo>
                <a:lnTo>
                  <a:pt x="0" y="952499"/>
                </a:lnTo>
                <a:close/>
                <a:moveTo>
                  <a:pt x="3143250" y="571499"/>
                </a:moveTo>
                <a:lnTo>
                  <a:pt x="3238500" y="571499"/>
                </a:lnTo>
                <a:lnTo>
                  <a:pt x="3238500" y="666749"/>
                </a:lnTo>
                <a:lnTo>
                  <a:pt x="3143250" y="666749"/>
                </a:lnTo>
                <a:close/>
                <a:moveTo>
                  <a:pt x="2857500" y="571499"/>
                </a:moveTo>
                <a:lnTo>
                  <a:pt x="2952750" y="571499"/>
                </a:lnTo>
                <a:lnTo>
                  <a:pt x="2952750" y="666749"/>
                </a:lnTo>
                <a:lnTo>
                  <a:pt x="2857500" y="666749"/>
                </a:lnTo>
                <a:close/>
                <a:moveTo>
                  <a:pt x="2571750" y="571499"/>
                </a:moveTo>
                <a:lnTo>
                  <a:pt x="2667000" y="571499"/>
                </a:lnTo>
                <a:lnTo>
                  <a:pt x="2667000" y="666749"/>
                </a:lnTo>
                <a:lnTo>
                  <a:pt x="2571750" y="666749"/>
                </a:lnTo>
                <a:close/>
                <a:moveTo>
                  <a:pt x="2286000" y="571499"/>
                </a:moveTo>
                <a:lnTo>
                  <a:pt x="2381250" y="571499"/>
                </a:lnTo>
                <a:lnTo>
                  <a:pt x="2381250" y="666749"/>
                </a:lnTo>
                <a:lnTo>
                  <a:pt x="2286000" y="666749"/>
                </a:lnTo>
                <a:close/>
                <a:moveTo>
                  <a:pt x="2000250" y="571499"/>
                </a:moveTo>
                <a:lnTo>
                  <a:pt x="2095500" y="571499"/>
                </a:lnTo>
                <a:lnTo>
                  <a:pt x="2095500" y="666749"/>
                </a:lnTo>
                <a:lnTo>
                  <a:pt x="2000250" y="666749"/>
                </a:lnTo>
                <a:close/>
                <a:moveTo>
                  <a:pt x="1714500" y="571499"/>
                </a:moveTo>
                <a:lnTo>
                  <a:pt x="1809750" y="571499"/>
                </a:lnTo>
                <a:lnTo>
                  <a:pt x="1809750" y="666749"/>
                </a:lnTo>
                <a:lnTo>
                  <a:pt x="1714500" y="666749"/>
                </a:lnTo>
                <a:close/>
                <a:moveTo>
                  <a:pt x="1428750" y="571499"/>
                </a:moveTo>
                <a:lnTo>
                  <a:pt x="1524000" y="571499"/>
                </a:lnTo>
                <a:lnTo>
                  <a:pt x="1524000" y="666749"/>
                </a:lnTo>
                <a:lnTo>
                  <a:pt x="1428750" y="666749"/>
                </a:lnTo>
                <a:close/>
                <a:moveTo>
                  <a:pt x="1143000" y="571499"/>
                </a:moveTo>
                <a:lnTo>
                  <a:pt x="1238250" y="571499"/>
                </a:lnTo>
                <a:lnTo>
                  <a:pt x="1238250" y="666749"/>
                </a:lnTo>
                <a:lnTo>
                  <a:pt x="1143000" y="666749"/>
                </a:lnTo>
                <a:close/>
                <a:moveTo>
                  <a:pt x="857250" y="571499"/>
                </a:moveTo>
                <a:lnTo>
                  <a:pt x="952500" y="571499"/>
                </a:lnTo>
                <a:lnTo>
                  <a:pt x="952500" y="666749"/>
                </a:lnTo>
                <a:lnTo>
                  <a:pt x="857250" y="666749"/>
                </a:lnTo>
                <a:close/>
                <a:moveTo>
                  <a:pt x="571500" y="571499"/>
                </a:moveTo>
                <a:lnTo>
                  <a:pt x="666750" y="571499"/>
                </a:lnTo>
                <a:lnTo>
                  <a:pt x="666750" y="666749"/>
                </a:lnTo>
                <a:lnTo>
                  <a:pt x="571500" y="666749"/>
                </a:lnTo>
                <a:close/>
                <a:moveTo>
                  <a:pt x="285750" y="571499"/>
                </a:moveTo>
                <a:lnTo>
                  <a:pt x="381000" y="571499"/>
                </a:lnTo>
                <a:lnTo>
                  <a:pt x="381000" y="666749"/>
                </a:lnTo>
                <a:lnTo>
                  <a:pt x="285750" y="666749"/>
                </a:lnTo>
                <a:close/>
                <a:moveTo>
                  <a:pt x="0" y="571499"/>
                </a:moveTo>
                <a:lnTo>
                  <a:pt x="95250" y="571499"/>
                </a:lnTo>
                <a:lnTo>
                  <a:pt x="95250" y="666749"/>
                </a:lnTo>
                <a:lnTo>
                  <a:pt x="0" y="666749"/>
                </a:lnTo>
                <a:close/>
                <a:moveTo>
                  <a:pt x="3143250" y="285749"/>
                </a:moveTo>
                <a:lnTo>
                  <a:pt x="3238500" y="285749"/>
                </a:lnTo>
                <a:lnTo>
                  <a:pt x="3238500" y="380999"/>
                </a:lnTo>
                <a:lnTo>
                  <a:pt x="3143250" y="380999"/>
                </a:lnTo>
                <a:close/>
                <a:moveTo>
                  <a:pt x="2857500" y="285749"/>
                </a:moveTo>
                <a:lnTo>
                  <a:pt x="2952750" y="285749"/>
                </a:lnTo>
                <a:lnTo>
                  <a:pt x="2952750" y="380999"/>
                </a:lnTo>
                <a:lnTo>
                  <a:pt x="2857500" y="380999"/>
                </a:lnTo>
                <a:close/>
                <a:moveTo>
                  <a:pt x="2571750" y="285749"/>
                </a:moveTo>
                <a:lnTo>
                  <a:pt x="2667000" y="285749"/>
                </a:lnTo>
                <a:lnTo>
                  <a:pt x="2667000" y="380999"/>
                </a:lnTo>
                <a:lnTo>
                  <a:pt x="2571750" y="380999"/>
                </a:lnTo>
                <a:close/>
                <a:moveTo>
                  <a:pt x="2286000" y="285749"/>
                </a:moveTo>
                <a:lnTo>
                  <a:pt x="2381250" y="285749"/>
                </a:lnTo>
                <a:lnTo>
                  <a:pt x="2381250" y="380999"/>
                </a:lnTo>
                <a:lnTo>
                  <a:pt x="2286000" y="380999"/>
                </a:lnTo>
                <a:close/>
                <a:moveTo>
                  <a:pt x="2000250" y="285749"/>
                </a:moveTo>
                <a:lnTo>
                  <a:pt x="2095500" y="285749"/>
                </a:lnTo>
                <a:lnTo>
                  <a:pt x="2095500" y="380999"/>
                </a:lnTo>
                <a:lnTo>
                  <a:pt x="2000250" y="380999"/>
                </a:lnTo>
                <a:close/>
                <a:moveTo>
                  <a:pt x="1714500" y="285749"/>
                </a:moveTo>
                <a:lnTo>
                  <a:pt x="1809750" y="285749"/>
                </a:lnTo>
                <a:lnTo>
                  <a:pt x="1809750" y="380999"/>
                </a:lnTo>
                <a:lnTo>
                  <a:pt x="1714500" y="380999"/>
                </a:lnTo>
                <a:close/>
                <a:moveTo>
                  <a:pt x="1428750" y="285749"/>
                </a:moveTo>
                <a:lnTo>
                  <a:pt x="1524000" y="285749"/>
                </a:lnTo>
                <a:lnTo>
                  <a:pt x="1524000" y="380999"/>
                </a:lnTo>
                <a:lnTo>
                  <a:pt x="1428750" y="380999"/>
                </a:lnTo>
                <a:close/>
                <a:moveTo>
                  <a:pt x="1143000" y="285749"/>
                </a:moveTo>
                <a:lnTo>
                  <a:pt x="1238250" y="285749"/>
                </a:lnTo>
                <a:lnTo>
                  <a:pt x="1238250" y="380999"/>
                </a:lnTo>
                <a:lnTo>
                  <a:pt x="1143000" y="380999"/>
                </a:lnTo>
                <a:close/>
                <a:moveTo>
                  <a:pt x="857250" y="285749"/>
                </a:moveTo>
                <a:lnTo>
                  <a:pt x="952500" y="285749"/>
                </a:lnTo>
                <a:lnTo>
                  <a:pt x="952500" y="380999"/>
                </a:lnTo>
                <a:lnTo>
                  <a:pt x="857250" y="380999"/>
                </a:lnTo>
                <a:close/>
                <a:moveTo>
                  <a:pt x="571500" y="285749"/>
                </a:moveTo>
                <a:lnTo>
                  <a:pt x="666750" y="285749"/>
                </a:lnTo>
                <a:lnTo>
                  <a:pt x="666750" y="380999"/>
                </a:lnTo>
                <a:lnTo>
                  <a:pt x="571500" y="380999"/>
                </a:lnTo>
                <a:close/>
                <a:moveTo>
                  <a:pt x="285750" y="285749"/>
                </a:moveTo>
                <a:lnTo>
                  <a:pt x="381000" y="285749"/>
                </a:lnTo>
                <a:lnTo>
                  <a:pt x="381000" y="380999"/>
                </a:lnTo>
                <a:lnTo>
                  <a:pt x="285750" y="380999"/>
                </a:lnTo>
                <a:close/>
                <a:moveTo>
                  <a:pt x="0" y="285749"/>
                </a:moveTo>
                <a:lnTo>
                  <a:pt x="95250" y="285749"/>
                </a:lnTo>
                <a:lnTo>
                  <a:pt x="95250" y="380999"/>
                </a:lnTo>
                <a:lnTo>
                  <a:pt x="0" y="380999"/>
                </a:lnTo>
                <a:close/>
                <a:moveTo>
                  <a:pt x="3143250" y="0"/>
                </a:moveTo>
                <a:lnTo>
                  <a:pt x="3238500" y="0"/>
                </a:lnTo>
                <a:lnTo>
                  <a:pt x="3238500" y="95250"/>
                </a:lnTo>
                <a:lnTo>
                  <a:pt x="3143250" y="95250"/>
                </a:lnTo>
                <a:close/>
                <a:moveTo>
                  <a:pt x="2857500" y="0"/>
                </a:moveTo>
                <a:lnTo>
                  <a:pt x="2952750" y="0"/>
                </a:lnTo>
                <a:lnTo>
                  <a:pt x="2952750" y="95250"/>
                </a:lnTo>
                <a:lnTo>
                  <a:pt x="2857500" y="95250"/>
                </a:lnTo>
                <a:close/>
                <a:moveTo>
                  <a:pt x="2571750" y="0"/>
                </a:moveTo>
                <a:lnTo>
                  <a:pt x="2667000" y="0"/>
                </a:lnTo>
                <a:lnTo>
                  <a:pt x="2667000" y="95250"/>
                </a:lnTo>
                <a:lnTo>
                  <a:pt x="2571750" y="95250"/>
                </a:lnTo>
                <a:close/>
                <a:moveTo>
                  <a:pt x="2286000" y="0"/>
                </a:moveTo>
                <a:lnTo>
                  <a:pt x="2381250" y="0"/>
                </a:lnTo>
                <a:lnTo>
                  <a:pt x="2381250" y="95250"/>
                </a:lnTo>
                <a:lnTo>
                  <a:pt x="2286000" y="95250"/>
                </a:lnTo>
                <a:close/>
                <a:moveTo>
                  <a:pt x="2000250" y="0"/>
                </a:moveTo>
                <a:lnTo>
                  <a:pt x="2095500" y="0"/>
                </a:lnTo>
                <a:lnTo>
                  <a:pt x="2095500" y="95250"/>
                </a:lnTo>
                <a:lnTo>
                  <a:pt x="2000250" y="95250"/>
                </a:lnTo>
                <a:close/>
                <a:moveTo>
                  <a:pt x="1714500" y="0"/>
                </a:moveTo>
                <a:lnTo>
                  <a:pt x="1809750" y="0"/>
                </a:lnTo>
                <a:lnTo>
                  <a:pt x="1809750" y="95250"/>
                </a:lnTo>
                <a:lnTo>
                  <a:pt x="1714500" y="95250"/>
                </a:lnTo>
                <a:close/>
                <a:moveTo>
                  <a:pt x="1428750" y="0"/>
                </a:moveTo>
                <a:lnTo>
                  <a:pt x="1524000" y="0"/>
                </a:lnTo>
                <a:lnTo>
                  <a:pt x="1524000" y="95250"/>
                </a:lnTo>
                <a:lnTo>
                  <a:pt x="1428750" y="95250"/>
                </a:lnTo>
                <a:close/>
                <a:moveTo>
                  <a:pt x="1143000" y="0"/>
                </a:moveTo>
                <a:lnTo>
                  <a:pt x="1238250" y="0"/>
                </a:lnTo>
                <a:lnTo>
                  <a:pt x="1238250" y="95250"/>
                </a:lnTo>
                <a:lnTo>
                  <a:pt x="1143000" y="95250"/>
                </a:lnTo>
                <a:close/>
                <a:moveTo>
                  <a:pt x="857250" y="0"/>
                </a:moveTo>
                <a:lnTo>
                  <a:pt x="952500" y="0"/>
                </a:lnTo>
                <a:lnTo>
                  <a:pt x="952500" y="95250"/>
                </a:lnTo>
                <a:lnTo>
                  <a:pt x="857250" y="95250"/>
                </a:lnTo>
                <a:close/>
                <a:moveTo>
                  <a:pt x="571500" y="0"/>
                </a:moveTo>
                <a:lnTo>
                  <a:pt x="666750" y="0"/>
                </a:lnTo>
                <a:lnTo>
                  <a:pt x="666750" y="95250"/>
                </a:lnTo>
                <a:lnTo>
                  <a:pt x="571500" y="95250"/>
                </a:lnTo>
                <a:close/>
                <a:moveTo>
                  <a:pt x="285750" y="0"/>
                </a:moveTo>
                <a:lnTo>
                  <a:pt x="381000" y="0"/>
                </a:lnTo>
                <a:lnTo>
                  <a:pt x="381000" y="95250"/>
                </a:lnTo>
                <a:lnTo>
                  <a:pt x="285750" y="95250"/>
                </a:lnTo>
                <a:close/>
                <a:moveTo>
                  <a:pt x="0" y="0"/>
                </a:moveTo>
                <a:lnTo>
                  <a:pt x="95250" y="0"/>
                </a:lnTo>
                <a:lnTo>
                  <a:pt x="95250" y="95250"/>
                </a:lnTo>
                <a:lnTo>
                  <a:pt x="0" y="95250"/>
                </a:lnTo>
                <a:close/>
              </a:path>
            </a:pathLst>
          </a:custGeom>
          <a:solidFill>
            <a:srgbClr val="9770D6">
              <a:alpha val="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A02539-9C90-A82F-64A7-343B0D011551}"/>
              </a:ext>
            </a:extLst>
          </p:cNvPr>
          <p:cNvGrpSpPr/>
          <p:nvPr/>
        </p:nvGrpSpPr>
        <p:grpSpPr>
          <a:xfrm>
            <a:off x="11418760" y="6208644"/>
            <a:ext cx="511352" cy="511350"/>
            <a:chOff x="11418760" y="6208644"/>
            <a:chExt cx="511352" cy="51135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5EBB542-5E42-CF23-A99D-58873E32F25B}"/>
                </a:ext>
              </a:extLst>
            </p:cNvPr>
            <p:cNvSpPr/>
            <p:nvPr/>
          </p:nvSpPr>
          <p:spPr>
            <a:xfrm>
              <a:off x="11418760" y="6208644"/>
              <a:ext cx="511352" cy="511350"/>
            </a:xfrm>
            <a:prstGeom prst="ellipse">
              <a:avLst/>
            </a:prstGeom>
            <a:solidFill>
              <a:srgbClr val="977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8DED08B-9C8E-3043-DF59-C820F1785E1F}"/>
                </a:ext>
              </a:extLst>
            </p:cNvPr>
            <p:cNvSpPr/>
            <p:nvPr/>
          </p:nvSpPr>
          <p:spPr>
            <a:xfrm rot="5400000">
              <a:off x="11587910" y="6374999"/>
              <a:ext cx="173053" cy="178641"/>
            </a:xfrm>
            <a:custGeom>
              <a:avLst/>
              <a:gdLst>
                <a:gd name="connsiteX0" fmla="*/ 101887 w 202809"/>
                <a:gd name="connsiteY0" fmla="*/ 5 h 209358"/>
                <a:gd name="connsiteX1" fmla="*/ 114006 w 202809"/>
                <a:gd name="connsiteY1" fmla="*/ 5375 h 209358"/>
                <a:gd name="connsiteX2" fmla="*/ 197614 w 202809"/>
                <a:gd name="connsiteY2" fmla="*/ 88935 h 209358"/>
                <a:gd name="connsiteX3" fmla="*/ 197614 w 202809"/>
                <a:gd name="connsiteY3" fmla="*/ 114018 h 209358"/>
                <a:gd name="connsiteX4" fmla="*/ 172532 w 202809"/>
                <a:gd name="connsiteY4" fmla="*/ 114018 h 209358"/>
                <a:gd name="connsiteX5" fmla="*/ 119381 w 202809"/>
                <a:gd name="connsiteY5" fmla="*/ 60867 h 209358"/>
                <a:gd name="connsiteX6" fmla="*/ 119381 w 202809"/>
                <a:gd name="connsiteY6" fmla="*/ 209358 h 209358"/>
                <a:gd name="connsiteX7" fmla="*/ 83579 w 202809"/>
                <a:gd name="connsiteY7" fmla="*/ 209358 h 209358"/>
                <a:gd name="connsiteX8" fmla="*/ 83579 w 202809"/>
                <a:gd name="connsiteY8" fmla="*/ 60885 h 209358"/>
                <a:gd name="connsiteX9" fmla="*/ 30457 w 202809"/>
                <a:gd name="connsiteY9" fmla="*/ 114006 h 209358"/>
                <a:gd name="connsiteX10" fmla="*/ 29860 w 202809"/>
                <a:gd name="connsiteY10" fmla="*/ 114603 h 209358"/>
                <a:gd name="connsiteX11" fmla="*/ 5375 w 202809"/>
                <a:gd name="connsiteY11" fmla="*/ 114006 h 209358"/>
                <a:gd name="connsiteX12" fmla="*/ 4778 w 202809"/>
                <a:gd name="connsiteY12" fmla="*/ 113409 h 209358"/>
                <a:gd name="connsiteX13" fmla="*/ 5375 w 202809"/>
                <a:gd name="connsiteY13" fmla="*/ 88923 h 209358"/>
                <a:gd name="connsiteX14" fmla="*/ 88923 w 202809"/>
                <a:gd name="connsiteY14" fmla="*/ 5375 h 209358"/>
                <a:gd name="connsiteX15" fmla="*/ 89521 w 202809"/>
                <a:gd name="connsiteY15" fmla="*/ 4778 h 209358"/>
                <a:gd name="connsiteX16" fmla="*/ 101887 w 202809"/>
                <a:gd name="connsiteY16" fmla="*/ 5 h 209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2809" h="209358">
                  <a:moveTo>
                    <a:pt x="101887" y="5"/>
                  </a:moveTo>
                  <a:cubicBezTo>
                    <a:pt x="106318" y="113"/>
                    <a:pt x="110707" y="1912"/>
                    <a:pt x="114006" y="5375"/>
                  </a:cubicBezTo>
                  <a:lnTo>
                    <a:pt x="197614" y="88935"/>
                  </a:lnTo>
                  <a:cubicBezTo>
                    <a:pt x="204541" y="95862"/>
                    <a:pt x="204541" y="107092"/>
                    <a:pt x="197614" y="114018"/>
                  </a:cubicBezTo>
                  <a:cubicBezTo>
                    <a:pt x="190688" y="120944"/>
                    <a:pt x="179458" y="120944"/>
                    <a:pt x="172532" y="114018"/>
                  </a:cubicBezTo>
                  <a:lnTo>
                    <a:pt x="119381" y="60867"/>
                  </a:lnTo>
                  <a:lnTo>
                    <a:pt x="119381" y="209358"/>
                  </a:lnTo>
                  <a:lnTo>
                    <a:pt x="83579" y="209358"/>
                  </a:lnTo>
                  <a:lnTo>
                    <a:pt x="83579" y="60885"/>
                  </a:lnTo>
                  <a:lnTo>
                    <a:pt x="30457" y="114006"/>
                  </a:lnTo>
                  <a:cubicBezTo>
                    <a:pt x="30263" y="114210"/>
                    <a:pt x="30064" y="114409"/>
                    <a:pt x="29860" y="114603"/>
                  </a:cubicBezTo>
                  <a:cubicBezTo>
                    <a:pt x="22934" y="121200"/>
                    <a:pt x="11972" y="120932"/>
                    <a:pt x="5375" y="114006"/>
                  </a:cubicBezTo>
                  <a:cubicBezTo>
                    <a:pt x="5171" y="113812"/>
                    <a:pt x="4972" y="113612"/>
                    <a:pt x="4778" y="113409"/>
                  </a:cubicBezTo>
                  <a:cubicBezTo>
                    <a:pt x="-1819" y="106482"/>
                    <a:pt x="-1551" y="95520"/>
                    <a:pt x="5375" y="88923"/>
                  </a:cubicBezTo>
                  <a:lnTo>
                    <a:pt x="88923" y="5375"/>
                  </a:lnTo>
                  <a:cubicBezTo>
                    <a:pt x="89118" y="5171"/>
                    <a:pt x="89317" y="4972"/>
                    <a:pt x="89521" y="4778"/>
                  </a:cubicBezTo>
                  <a:cubicBezTo>
                    <a:pt x="92984" y="1479"/>
                    <a:pt x="97456" y="-103"/>
                    <a:pt x="10188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B22876-C57A-3A6A-F944-49FAA1E57BD7}"/>
              </a:ext>
            </a:extLst>
          </p:cNvPr>
          <p:cNvGrpSpPr/>
          <p:nvPr/>
        </p:nvGrpSpPr>
        <p:grpSpPr>
          <a:xfrm flipH="1">
            <a:off x="319038" y="6206290"/>
            <a:ext cx="511352" cy="511350"/>
            <a:chOff x="11418760" y="6208644"/>
            <a:chExt cx="511352" cy="51135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CD1339-6FA5-B56B-0433-3DE9B86FA9C9}"/>
                </a:ext>
              </a:extLst>
            </p:cNvPr>
            <p:cNvSpPr/>
            <p:nvPr/>
          </p:nvSpPr>
          <p:spPr>
            <a:xfrm>
              <a:off x="11418760" y="6208644"/>
              <a:ext cx="511352" cy="511350"/>
            </a:xfrm>
            <a:prstGeom prst="ellipse">
              <a:avLst/>
            </a:prstGeom>
            <a:solidFill>
              <a:srgbClr val="977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8025F7B-7E92-75C1-8F95-50A8F302ECF7}"/>
                </a:ext>
              </a:extLst>
            </p:cNvPr>
            <p:cNvSpPr/>
            <p:nvPr/>
          </p:nvSpPr>
          <p:spPr>
            <a:xfrm rot="5400000">
              <a:off x="11587910" y="6374999"/>
              <a:ext cx="173053" cy="178641"/>
            </a:xfrm>
            <a:custGeom>
              <a:avLst/>
              <a:gdLst>
                <a:gd name="connsiteX0" fmla="*/ 101887 w 202809"/>
                <a:gd name="connsiteY0" fmla="*/ 5 h 209358"/>
                <a:gd name="connsiteX1" fmla="*/ 114006 w 202809"/>
                <a:gd name="connsiteY1" fmla="*/ 5375 h 209358"/>
                <a:gd name="connsiteX2" fmla="*/ 197614 w 202809"/>
                <a:gd name="connsiteY2" fmla="*/ 88935 h 209358"/>
                <a:gd name="connsiteX3" fmla="*/ 197614 w 202809"/>
                <a:gd name="connsiteY3" fmla="*/ 114018 h 209358"/>
                <a:gd name="connsiteX4" fmla="*/ 172532 w 202809"/>
                <a:gd name="connsiteY4" fmla="*/ 114018 h 209358"/>
                <a:gd name="connsiteX5" fmla="*/ 119381 w 202809"/>
                <a:gd name="connsiteY5" fmla="*/ 60867 h 209358"/>
                <a:gd name="connsiteX6" fmla="*/ 119381 w 202809"/>
                <a:gd name="connsiteY6" fmla="*/ 209358 h 209358"/>
                <a:gd name="connsiteX7" fmla="*/ 83579 w 202809"/>
                <a:gd name="connsiteY7" fmla="*/ 209358 h 209358"/>
                <a:gd name="connsiteX8" fmla="*/ 83579 w 202809"/>
                <a:gd name="connsiteY8" fmla="*/ 60885 h 209358"/>
                <a:gd name="connsiteX9" fmla="*/ 30457 w 202809"/>
                <a:gd name="connsiteY9" fmla="*/ 114006 h 209358"/>
                <a:gd name="connsiteX10" fmla="*/ 29860 w 202809"/>
                <a:gd name="connsiteY10" fmla="*/ 114603 h 209358"/>
                <a:gd name="connsiteX11" fmla="*/ 5375 w 202809"/>
                <a:gd name="connsiteY11" fmla="*/ 114006 h 209358"/>
                <a:gd name="connsiteX12" fmla="*/ 4778 w 202809"/>
                <a:gd name="connsiteY12" fmla="*/ 113409 h 209358"/>
                <a:gd name="connsiteX13" fmla="*/ 5375 w 202809"/>
                <a:gd name="connsiteY13" fmla="*/ 88923 h 209358"/>
                <a:gd name="connsiteX14" fmla="*/ 88923 w 202809"/>
                <a:gd name="connsiteY14" fmla="*/ 5375 h 209358"/>
                <a:gd name="connsiteX15" fmla="*/ 89521 w 202809"/>
                <a:gd name="connsiteY15" fmla="*/ 4778 h 209358"/>
                <a:gd name="connsiteX16" fmla="*/ 101887 w 202809"/>
                <a:gd name="connsiteY16" fmla="*/ 5 h 209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2809" h="209358">
                  <a:moveTo>
                    <a:pt x="101887" y="5"/>
                  </a:moveTo>
                  <a:cubicBezTo>
                    <a:pt x="106318" y="113"/>
                    <a:pt x="110707" y="1912"/>
                    <a:pt x="114006" y="5375"/>
                  </a:cubicBezTo>
                  <a:lnTo>
                    <a:pt x="197614" y="88935"/>
                  </a:lnTo>
                  <a:cubicBezTo>
                    <a:pt x="204541" y="95862"/>
                    <a:pt x="204541" y="107092"/>
                    <a:pt x="197614" y="114018"/>
                  </a:cubicBezTo>
                  <a:cubicBezTo>
                    <a:pt x="190688" y="120944"/>
                    <a:pt x="179458" y="120944"/>
                    <a:pt x="172532" y="114018"/>
                  </a:cubicBezTo>
                  <a:lnTo>
                    <a:pt x="119381" y="60867"/>
                  </a:lnTo>
                  <a:lnTo>
                    <a:pt x="119381" y="209358"/>
                  </a:lnTo>
                  <a:lnTo>
                    <a:pt x="83579" y="209358"/>
                  </a:lnTo>
                  <a:lnTo>
                    <a:pt x="83579" y="60885"/>
                  </a:lnTo>
                  <a:lnTo>
                    <a:pt x="30457" y="114006"/>
                  </a:lnTo>
                  <a:cubicBezTo>
                    <a:pt x="30263" y="114210"/>
                    <a:pt x="30064" y="114409"/>
                    <a:pt x="29860" y="114603"/>
                  </a:cubicBezTo>
                  <a:cubicBezTo>
                    <a:pt x="22934" y="121200"/>
                    <a:pt x="11972" y="120932"/>
                    <a:pt x="5375" y="114006"/>
                  </a:cubicBezTo>
                  <a:cubicBezTo>
                    <a:pt x="5171" y="113812"/>
                    <a:pt x="4972" y="113612"/>
                    <a:pt x="4778" y="113409"/>
                  </a:cubicBezTo>
                  <a:cubicBezTo>
                    <a:pt x="-1819" y="106482"/>
                    <a:pt x="-1551" y="95520"/>
                    <a:pt x="5375" y="88923"/>
                  </a:cubicBezTo>
                  <a:lnTo>
                    <a:pt x="88923" y="5375"/>
                  </a:lnTo>
                  <a:cubicBezTo>
                    <a:pt x="89118" y="5171"/>
                    <a:pt x="89317" y="4972"/>
                    <a:pt x="89521" y="4778"/>
                  </a:cubicBezTo>
                  <a:cubicBezTo>
                    <a:pt x="92984" y="1479"/>
                    <a:pt x="97456" y="-103"/>
                    <a:pt x="10188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D2D7C961-D78C-51D8-15FA-3372120006BA}"/>
              </a:ext>
            </a:extLst>
          </p:cNvPr>
          <p:cNvSpPr/>
          <p:nvPr/>
        </p:nvSpPr>
        <p:spPr>
          <a:xfrm>
            <a:off x="-529665" y="-462474"/>
            <a:ext cx="1915816" cy="1813656"/>
          </a:xfrm>
          <a:prstGeom prst="donut">
            <a:avLst>
              <a:gd name="adj" fmla="val 16737"/>
            </a:avLst>
          </a:prstGeom>
          <a:gradFill>
            <a:gsLst>
              <a:gs pos="0">
                <a:srgbClr val="ED3EF7">
                  <a:alpha val="21000"/>
                </a:srgbClr>
              </a:gs>
              <a:gs pos="80000">
                <a:srgbClr val="9770D6">
                  <a:alpha val="20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Imagen 1" descr="Texto, Logotipo&#10;&#10;Descripción generada automáticamente">
            <a:extLst>
              <a:ext uri="{FF2B5EF4-FFF2-40B4-BE49-F238E27FC236}">
                <a16:creationId xmlns:a16="http://schemas.microsoft.com/office/drawing/2014/main" id="{D605CB61-8D2D-8E3B-C0AB-EABDDAAFB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313" y="235535"/>
            <a:ext cx="1915816" cy="292414"/>
          </a:xfrm>
          <a:prstGeom prst="rect">
            <a:avLst/>
          </a:prstGeom>
        </p:spPr>
      </p:pic>
      <p:sp>
        <p:nvSpPr>
          <p:cNvPr id="109" name="TextBox 3">
            <a:extLst>
              <a:ext uri="{FF2B5EF4-FFF2-40B4-BE49-F238E27FC236}">
                <a16:creationId xmlns:a16="http://schemas.microsoft.com/office/drawing/2014/main" id="{7DDFAC01-A565-684D-B266-CCCB2749477B}"/>
              </a:ext>
            </a:extLst>
          </p:cNvPr>
          <p:cNvSpPr txBox="1"/>
          <p:nvPr/>
        </p:nvSpPr>
        <p:spPr>
          <a:xfrm>
            <a:off x="335248" y="388639"/>
            <a:ext cx="5140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sz="28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Mulish Bold" pitchFamily="2" charset="0"/>
                <a:ea typeface="Roboto" panose="02000000000000000000" pitchFamily="2" charset="0"/>
              </a:rPr>
              <a:t>Esquema Gráfico de 3 capas </a:t>
            </a:r>
            <a:r>
              <a:rPr lang="es" sz="2800" b="1" spc="100" dirty="0">
                <a:solidFill>
                  <a:srgbClr val="9770D6"/>
                </a:solidFill>
                <a:latin typeface="Mulish Bold" pitchFamily="2" charset="0"/>
                <a:ea typeface="Roboto" panose="02000000000000000000" pitchFamily="2" charset="0"/>
              </a:rPr>
              <a:t>Agencia de Banquetes</a:t>
            </a:r>
            <a:endParaRPr lang="en-US" sz="2800" b="1" spc="100" dirty="0">
              <a:solidFill>
                <a:srgbClr val="3658FF"/>
              </a:solidFill>
              <a:latin typeface="Mulish Bold" pitchFamily="2" charset="0"/>
              <a:ea typeface="Roboto" panose="02000000000000000000" pitchFamily="2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CA6C1C0-5A91-2530-0883-965B5DD5CB35}"/>
              </a:ext>
            </a:extLst>
          </p:cNvPr>
          <p:cNvGrpSpPr/>
          <p:nvPr/>
        </p:nvGrpSpPr>
        <p:grpSpPr>
          <a:xfrm>
            <a:off x="1476877" y="1338691"/>
            <a:ext cx="9238245" cy="5283774"/>
            <a:chOff x="1337187" y="802866"/>
            <a:chExt cx="9238245" cy="5283774"/>
          </a:xfrm>
        </p:grpSpPr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80A44FAD-60EA-7E00-8831-7C0FCE787183}"/>
                </a:ext>
              </a:extLst>
            </p:cNvPr>
            <p:cNvCxnSpPr/>
            <p:nvPr/>
          </p:nvCxnSpPr>
          <p:spPr>
            <a:xfrm>
              <a:off x="5918675" y="3861837"/>
              <a:ext cx="0" cy="4433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31743B5B-3103-F99B-CCD1-D5CB2BFC805F}"/>
                </a:ext>
              </a:extLst>
            </p:cNvPr>
            <p:cNvSpPr/>
            <p:nvPr/>
          </p:nvSpPr>
          <p:spPr>
            <a:xfrm>
              <a:off x="5279968" y="1828832"/>
              <a:ext cx="1200470" cy="5280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Laravel</a:t>
              </a:r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0B904278-3A15-D215-DDF4-20518241FAB3}"/>
                </a:ext>
              </a:extLst>
            </p:cNvPr>
            <p:cNvSpPr/>
            <p:nvPr/>
          </p:nvSpPr>
          <p:spPr>
            <a:xfrm>
              <a:off x="1565057" y="2800202"/>
              <a:ext cx="1314974" cy="106163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bg1"/>
                  </a:solidFill>
                </a:rPr>
                <a:t>Interfaz de Usuario</a:t>
              </a:r>
            </a:p>
          </p:txBody>
        </p:sp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FAB5F777-8DDD-DD5D-BE30-35D3D6946DF7}"/>
                </a:ext>
              </a:extLst>
            </p:cNvPr>
            <p:cNvSpPr/>
            <p:nvPr/>
          </p:nvSpPr>
          <p:spPr>
            <a:xfrm>
              <a:off x="9027331" y="2864316"/>
              <a:ext cx="1200470" cy="106163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bg1"/>
                  </a:solidFill>
                </a:rPr>
                <a:t>Bases de Datos</a:t>
              </a:r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FF2594DD-9552-16D9-EC7B-8B776EA7E174}"/>
                </a:ext>
              </a:extLst>
            </p:cNvPr>
            <p:cNvSpPr/>
            <p:nvPr/>
          </p:nvSpPr>
          <p:spPr>
            <a:xfrm>
              <a:off x="5322570" y="4061969"/>
              <a:ext cx="1200473" cy="88857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>
                  <a:solidFill>
                    <a:schemeClr val="bg1"/>
                  </a:solidFill>
                </a:rPr>
                <a:t>Eloquent</a:t>
              </a:r>
              <a:r>
                <a:rPr lang="es-MX" sz="1050" dirty="0">
                  <a:solidFill>
                    <a:schemeClr val="bg1"/>
                  </a:solidFill>
                </a:rPr>
                <a:t> ORM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FCC53FB5-AC63-67C8-FD3D-AA70DCD0923A}"/>
                </a:ext>
              </a:extLst>
            </p:cNvPr>
            <p:cNvSpPr txBox="1"/>
            <p:nvPr/>
          </p:nvSpPr>
          <p:spPr>
            <a:xfrm>
              <a:off x="2279796" y="2412998"/>
              <a:ext cx="12004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700" dirty="0"/>
                <a:t>Los usuarios interactúan con el sistema.</a:t>
              </a:r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38ED6A24-CC88-4A92-CB18-BF1057A7FB2E}"/>
                </a:ext>
              </a:extLst>
            </p:cNvPr>
            <p:cNvSpPr/>
            <p:nvPr/>
          </p:nvSpPr>
          <p:spPr>
            <a:xfrm>
              <a:off x="5322571" y="2864316"/>
              <a:ext cx="1200473" cy="106163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bg1"/>
                  </a:solidFill>
                </a:rPr>
                <a:t>Conexión API</a:t>
              </a:r>
            </a:p>
            <a:p>
              <a:pPr algn="ctr"/>
              <a:endParaRPr lang="es-MX" sz="1050" dirty="0">
                <a:solidFill>
                  <a:schemeClr val="bg1"/>
                </a:solidFill>
              </a:endParaRPr>
            </a:p>
            <a:p>
              <a:pPr algn="ctr"/>
              <a:r>
                <a:rPr lang="es-MX" sz="1050" dirty="0">
                  <a:solidFill>
                    <a:schemeClr val="bg1"/>
                  </a:solidFill>
                </a:rPr>
                <a:t>(RESTful)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B33FDD65-8710-4285-4D2F-B0B8DF60A437}"/>
                </a:ext>
              </a:extLst>
            </p:cNvPr>
            <p:cNvSpPr txBox="1"/>
            <p:nvPr/>
          </p:nvSpPr>
          <p:spPr>
            <a:xfrm>
              <a:off x="1342267" y="1182501"/>
              <a:ext cx="192800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sz="18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Capa Visual </a:t>
              </a:r>
            </a:p>
            <a:p>
              <a:pPr algn="ctr"/>
              <a:r>
                <a:rPr lang="es-MX" sz="18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(Front </a:t>
              </a:r>
              <a:r>
                <a:rPr lang="es-MX" sz="18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End</a:t>
              </a:r>
              <a:r>
                <a:rPr lang="es-MX" sz="18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)</a:t>
              </a:r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859766E3-A465-5590-2ADD-940C6EED0B3F}"/>
                </a:ext>
              </a:extLst>
            </p:cNvPr>
            <p:cNvSpPr/>
            <p:nvPr/>
          </p:nvSpPr>
          <p:spPr>
            <a:xfrm>
              <a:off x="8909471" y="4188525"/>
              <a:ext cx="1314974" cy="52802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bg1"/>
                  </a:solidFill>
                </a:rPr>
                <a:t>Base de Datos de usuarios</a:t>
              </a:r>
            </a:p>
          </p:txBody>
        </p:sp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57291244-4090-AB0A-3C26-7E28981DC211}"/>
                </a:ext>
              </a:extLst>
            </p:cNvPr>
            <p:cNvSpPr/>
            <p:nvPr/>
          </p:nvSpPr>
          <p:spPr>
            <a:xfrm>
              <a:off x="8909470" y="4881859"/>
              <a:ext cx="1314974" cy="52802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bg1"/>
                  </a:solidFill>
                </a:rPr>
                <a:t>Base de Datos de productos</a:t>
              </a:r>
            </a:p>
          </p:txBody>
        </p:sp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F6F6B0C7-97A6-C222-8695-12800A2D0547}"/>
                </a:ext>
              </a:extLst>
            </p:cNvPr>
            <p:cNvSpPr/>
            <p:nvPr/>
          </p:nvSpPr>
          <p:spPr>
            <a:xfrm>
              <a:off x="8909470" y="5558618"/>
              <a:ext cx="1314974" cy="52802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bg1"/>
                  </a:solidFill>
                </a:rPr>
                <a:t>Base de Datos de órdenes</a:t>
              </a:r>
            </a:p>
          </p:txBody>
        </p:sp>
        <p:sp>
          <p:nvSpPr>
            <p:cNvPr id="23" name="Rectángulo: esquinas redondeadas 22">
              <a:extLst>
                <a:ext uri="{FF2B5EF4-FFF2-40B4-BE49-F238E27FC236}">
                  <a16:creationId xmlns:a16="http://schemas.microsoft.com/office/drawing/2014/main" id="{40A2EB4C-0505-34EC-0CE2-0440B7226B32}"/>
                </a:ext>
              </a:extLst>
            </p:cNvPr>
            <p:cNvSpPr/>
            <p:nvPr/>
          </p:nvSpPr>
          <p:spPr>
            <a:xfrm>
              <a:off x="1565057" y="4742785"/>
              <a:ext cx="1314974" cy="528022"/>
            </a:xfrm>
            <a:prstGeom prst="roundRect">
              <a:avLst>
                <a:gd name="adj" fmla="val 35732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bg1"/>
                  </a:solidFill>
                </a:rPr>
                <a:t>Menú de Navegación </a:t>
              </a:r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D841A9CD-A9A8-B7B8-30BB-B9033253A01D}"/>
                </a:ext>
              </a:extLst>
            </p:cNvPr>
            <p:cNvSpPr/>
            <p:nvPr/>
          </p:nvSpPr>
          <p:spPr>
            <a:xfrm>
              <a:off x="1565057" y="5417627"/>
              <a:ext cx="1314974" cy="528022"/>
            </a:xfrm>
            <a:prstGeom prst="roundRect">
              <a:avLst>
                <a:gd name="adj" fmla="val 35732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bg1"/>
                  </a:solidFill>
                </a:rPr>
                <a:t>Vista de Servicios </a:t>
              </a:r>
            </a:p>
          </p:txBody>
        </p:sp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C065C432-D320-C967-BBEF-C7E5A2C84102}"/>
                </a:ext>
              </a:extLst>
            </p:cNvPr>
            <p:cNvSpPr/>
            <p:nvPr/>
          </p:nvSpPr>
          <p:spPr>
            <a:xfrm>
              <a:off x="1565057" y="4004730"/>
              <a:ext cx="1314974" cy="528022"/>
            </a:xfrm>
            <a:prstGeom prst="roundRect">
              <a:avLst>
                <a:gd name="adj" fmla="val 3414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bg1"/>
                  </a:solidFill>
                </a:rPr>
                <a:t>Panel de Control </a:t>
              </a:r>
            </a:p>
          </p:txBody>
        </p:sp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204D040F-A931-C86A-0C5C-2C97276B2411}"/>
                </a:ext>
              </a:extLst>
            </p:cNvPr>
            <p:cNvSpPr/>
            <p:nvPr/>
          </p:nvSpPr>
          <p:spPr>
            <a:xfrm>
              <a:off x="1565057" y="1828832"/>
              <a:ext cx="1314974" cy="5280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Angular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A039920C-33C5-4AF3-7169-D2A25845ADA3}"/>
                </a:ext>
              </a:extLst>
            </p:cNvPr>
            <p:cNvSpPr txBox="1"/>
            <p:nvPr/>
          </p:nvSpPr>
          <p:spPr>
            <a:xfrm>
              <a:off x="4958806" y="1188819"/>
              <a:ext cx="192800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sz="18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Capa de Negocio</a:t>
              </a:r>
            </a:p>
            <a:p>
              <a:pPr algn="ctr"/>
              <a:r>
                <a:rPr lang="es-MX" sz="18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(Backend)</a:t>
              </a:r>
            </a:p>
          </p:txBody>
        </p: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C0017AB4-F46D-E765-5D05-E2BB4885EF36}"/>
                </a:ext>
              </a:extLst>
            </p:cNvPr>
            <p:cNvCxnSpPr>
              <a:stCxn id="26" idx="2"/>
              <a:endCxn id="6" idx="0"/>
            </p:cNvCxnSpPr>
            <p:nvPr/>
          </p:nvCxnSpPr>
          <p:spPr>
            <a:xfrm>
              <a:off x="2222544" y="2356854"/>
              <a:ext cx="0" cy="443348"/>
            </a:xfrm>
            <a:prstGeom prst="straightConnector1">
              <a:avLst/>
            </a:prstGeom>
            <a:ln>
              <a:solidFill>
                <a:srgbClr val="946ED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D1F6FCBE-EA91-656B-780C-F3BADD7DC405}"/>
                </a:ext>
              </a:extLst>
            </p:cNvPr>
            <p:cNvGrpSpPr/>
            <p:nvPr/>
          </p:nvGrpSpPr>
          <p:grpSpPr>
            <a:xfrm>
              <a:off x="1337187" y="3318013"/>
              <a:ext cx="227870" cy="2376487"/>
              <a:chOff x="469353" y="3182938"/>
              <a:chExt cx="227870" cy="2376487"/>
            </a:xfrm>
          </p:grpSpPr>
          <p:cxnSp>
            <p:nvCxnSpPr>
              <p:cNvPr id="33" name="Conector recto 32">
                <a:extLst>
                  <a:ext uri="{FF2B5EF4-FFF2-40B4-BE49-F238E27FC236}">
                    <a16:creationId xmlns:a16="http://schemas.microsoft.com/office/drawing/2014/main" id="{C2A41AE1-B539-4F0D-CDE8-6CEEB908C1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9353" y="3182938"/>
                <a:ext cx="13247" cy="2376487"/>
              </a:xfrm>
              <a:prstGeom prst="line">
                <a:avLst/>
              </a:prstGeom>
              <a:ln>
                <a:solidFill>
                  <a:srgbClr val="946ED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>
                <a:extLst>
                  <a:ext uri="{FF2B5EF4-FFF2-40B4-BE49-F238E27FC236}">
                    <a16:creationId xmlns:a16="http://schemas.microsoft.com/office/drawing/2014/main" id="{8C271BD1-E3D5-B630-227E-E638D2B432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433" y="3192769"/>
                <a:ext cx="222790" cy="0"/>
              </a:xfrm>
              <a:prstGeom prst="line">
                <a:avLst/>
              </a:prstGeom>
              <a:ln>
                <a:solidFill>
                  <a:srgbClr val="946ED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50CED9D9-1F13-B439-46C5-15B9B2283C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9353" y="4134291"/>
                <a:ext cx="222790" cy="0"/>
              </a:xfrm>
              <a:prstGeom prst="line">
                <a:avLst/>
              </a:prstGeom>
              <a:ln>
                <a:solidFill>
                  <a:srgbClr val="946ED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D319854D-745E-77FA-D9D2-3783FB9A6C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9353" y="4881052"/>
                <a:ext cx="222790" cy="0"/>
              </a:xfrm>
              <a:prstGeom prst="line">
                <a:avLst/>
              </a:prstGeom>
              <a:ln>
                <a:solidFill>
                  <a:srgbClr val="946ED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D7687154-999D-B232-4906-2A42453AEA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9353" y="5550395"/>
                <a:ext cx="222790" cy="0"/>
              </a:xfrm>
              <a:prstGeom prst="line">
                <a:avLst/>
              </a:prstGeom>
              <a:ln>
                <a:solidFill>
                  <a:srgbClr val="946ED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98FE1DDD-B472-6E8C-B89E-610B7CFE2651}"/>
                </a:ext>
              </a:extLst>
            </p:cNvPr>
            <p:cNvSpPr txBox="1"/>
            <p:nvPr/>
          </p:nvSpPr>
          <p:spPr>
            <a:xfrm>
              <a:off x="3729256" y="1814259"/>
              <a:ext cx="98376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sz="700" dirty="0"/>
                <a:t>Enviará las solicitudes HTTP</a:t>
              </a:r>
            </a:p>
          </p:txBody>
        </p: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3A136DCF-F188-E91E-7118-A44259B7573D}"/>
                </a:ext>
              </a:extLst>
            </p:cNvPr>
            <p:cNvCxnSpPr/>
            <p:nvPr/>
          </p:nvCxnSpPr>
          <p:spPr>
            <a:xfrm>
              <a:off x="5880203" y="2357674"/>
              <a:ext cx="0" cy="443348"/>
            </a:xfrm>
            <a:prstGeom prst="straightConnector1">
              <a:avLst/>
            </a:prstGeom>
            <a:ln>
              <a:solidFill>
                <a:srgbClr val="946ED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610A5EF0-BEE7-7925-E79D-EFBBC555A7F7}"/>
                </a:ext>
              </a:extLst>
            </p:cNvPr>
            <p:cNvSpPr txBox="1"/>
            <p:nvPr/>
          </p:nvSpPr>
          <p:spPr>
            <a:xfrm>
              <a:off x="5468762" y="898912"/>
              <a:ext cx="9325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sz="700" dirty="0"/>
                <a:t>Procesará la lógica de negocio.</a:t>
              </a: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1569A76C-ACF2-6AE0-5028-BC77BA7FC20F}"/>
                </a:ext>
              </a:extLst>
            </p:cNvPr>
            <p:cNvSpPr txBox="1"/>
            <p:nvPr/>
          </p:nvSpPr>
          <p:spPr>
            <a:xfrm>
              <a:off x="1857714" y="802866"/>
              <a:ext cx="1144845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sz="700" dirty="0"/>
                <a:t>Se encargará de la Interfaz y experiencia del Usuario (UI / UX)</a:t>
              </a: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7FDA9A0F-290E-0A1B-06AA-A7753DBB9753}"/>
                </a:ext>
              </a:extLst>
            </p:cNvPr>
            <p:cNvSpPr txBox="1"/>
            <p:nvPr/>
          </p:nvSpPr>
          <p:spPr>
            <a:xfrm>
              <a:off x="3847290" y="3345677"/>
              <a:ext cx="58336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700" dirty="0" err="1"/>
                <a:t>Endpoints</a:t>
              </a:r>
              <a:endParaRPr lang="es-MX" sz="700" dirty="0"/>
            </a:p>
          </p:txBody>
        </p:sp>
        <p:cxnSp>
          <p:nvCxnSpPr>
            <p:cNvPr id="55" name="Conector recto de flecha 54">
              <a:extLst>
                <a:ext uri="{FF2B5EF4-FFF2-40B4-BE49-F238E27FC236}">
                  <a16:creationId xmlns:a16="http://schemas.microsoft.com/office/drawing/2014/main" id="{8B761AAB-04BF-4231-D6BA-3EB1833A42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8938" y="3318013"/>
              <a:ext cx="2219646" cy="11799"/>
            </a:xfrm>
            <a:prstGeom prst="straightConnector1">
              <a:avLst/>
            </a:prstGeom>
            <a:ln w="9525">
              <a:solidFill>
                <a:srgbClr val="946ED2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9412EFFE-2EC9-8F47-C976-826EFD9FC5D5}"/>
                </a:ext>
              </a:extLst>
            </p:cNvPr>
            <p:cNvSpPr txBox="1"/>
            <p:nvPr/>
          </p:nvSpPr>
          <p:spPr>
            <a:xfrm>
              <a:off x="8647427" y="1188795"/>
              <a:ext cx="19280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sz="18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Capa de Datos</a:t>
              </a:r>
            </a:p>
          </p:txBody>
        </p:sp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6D27C54F-AC93-3828-0CA3-7E77914D9CA0}"/>
                </a:ext>
              </a:extLst>
            </p:cNvPr>
            <p:cNvSpPr/>
            <p:nvPr/>
          </p:nvSpPr>
          <p:spPr>
            <a:xfrm>
              <a:off x="9027331" y="1828832"/>
              <a:ext cx="1200470" cy="5280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MySQL</a:t>
              </a: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95FDCDBE-0678-F876-4BBD-489C3FC05F0C}"/>
                </a:ext>
              </a:extLst>
            </p:cNvPr>
            <p:cNvSpPr txBox="1"/>
            <p:nvPr/>
          </p:nvSpPr>
          <p:spPr>
            <a:xfrm>
              <a:off x="7306817" y="1785066"/>
              <a:ext cx="111910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sz="700" dirty="0"/>
                <a:t>Realiza operaciones de lectura/escritura</a:t>
              </a:r>
            </a:p>
          </p:txBody>
        </p: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5EA00616-9E75-4691-B9C7-D497EBD5C3F6}"/>
                </a:ext>
              </a:extLst>
            </p:cNvPr>
            <p:cNvCxnSpPr>
              <a:cxnSpLocks/>
            </p:cNvCxnSpPr>
            <p:nvPr/>
          </p:nvCxnSpPr>
          <p:spPr>
            <a:xfrm>
              <a:off x="6688717" y="2122036"/>
              <a:ext cx="2226690" cy="0"/>
            </a:xfrm>
            <a:prstGeom prst="straightConnector1">
              <a:avLst/>
            </a:prstGeom>
            <a:ln w="9525">
              <a:solidFill>
                <a:srgbClr val="946ED2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840334A0-39BC-8AF1-EDA0-1618110C8185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16" y="2094371"/>
              <a:ext cx="2226690" cy="0"/>
            </a:xfrm>
            <a:prstGeom prst="straightConnector1">
              <a:avLst/>
            </a:prstGeom>
            <a:ln w="9525">
              <a:solidFill>
                <a:srgbClr val="946ED2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B6D6EB40-647B-5604-B499-E5812BC3D5C2}"/>
                </a:ext>
              </a:extLst>
            </p:cNvPr>
            <p:cNvSpPr txBox="1"/>
            <p:nvPr/>
          </p:nvSpPr>
          <p:spPr>
            <a:xfrm>
              <a:off x="8968589" y="918090"/>
              <a:ext cx="12004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sz="700" dirty="0"/>
                <a:t>Almacena todos los datos esenciales del sistema</a:t>
              </a:r>
            </a:p>
          </p:txBody>
        </p: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85E154DC-FAE0-95B2-4B24-FD68FE658BA9}"/>
                </a:ext>
              </a:extLst>
            </p:cNvPr>
            <p:cNvCxnSpPr/>
            <p:nvPr/>
          </p:nvCxnSpPr>
          <p:spPr>
            <a:xfrm>
              <a:off x="9656336" y="2356854"/>
              <a:ext cx="0" cy="4433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: angular 27">
              <a:extLst>
                <a:ext uri="{FF2B5EF4-FFF2-40B4-BE49-F238E27FC236}">
                  <a16:creationId xmlns:a16="http://schemas.microsoft.com/office/drawing/2014/main" id="{2AE1DFDA-417D-D43F-3E2D-CE65F714D644}"/>
                </a:ext>
              </a:extLst>
            </p:cNvPr>
            <p:cNvCxnSpPr>
              <a:stCxn id="8" idx="3"/>
              <a:endCxn id="7" idx="1"/>
            </p:cNvCxnSpPr>
            <p:nvPr/>
          </p:nvCxnSpPr>
          <p:spPr>
            <a:xfrm flipV="1">
              <a:off x="6523043" y="3395134"/>
              <a:ext cx="2504288" cy="1111122"/>
            </a:xfrm>
            <a:prstGeom prst="bentConnector3">
              <a:avLst/>
            </a:prstGeom>
            <a:ln w="9525">
              <a:solidFill>
                <a:srgbClr val="946ED2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5BD2664C-D03D-05B9-647F-6DBDC550C52D}"/>
                </a:ext>
              </a:extLst>
            </p:cNvPr>
            <p:cNvSpPr txBox="1"/>
            <p:nvPr/>
          </p:nvSpPr>
          <p:spPr>
            <a:xfrm>
              <a:off x="7341559" y="3165899"/>
              <a:ext cx="7777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sz="700" dirty="0"/>
                <a:t>Consultas</a:t>
              </a:r>
            </a:p>
          </p:txBody>
        </p: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2A6C7096-5F62-62A0-7CA7-EA27D9E14918}"/>
                </a:ext>
              </a:extLst>
            </p:cNvPr>
            <p:cNvGrpSpPr/>
            <p:nvPr/>
          </p:nvGrpSpPr>
          <p:grpSpPr>
            <a:xfrm flipH="1">
              <a:off x="10227801" y="3445016"/>
              <a:ext cx="211600" cy="2376487"/>
              <a:chOff x="469353" y="3182938"/>
              <a:chExt cx="227870" cy="2376487"/>
            </a:xfrm>
          </p:grpSpPr>
          <p:cxnSp>
            <p:nvCxnSpPr>
              <p:cNvPr id="71" name="Conector recto 70">
                <a:extLst>
                  <a:ext uri="{FF2B5EF4-FFF2-40B4-BE49-F238E27FC236}">
                    <a16:creationId xmlns:a16="http://schemas.microsoft.com/office/drawing/2014/main" id="{12FDC40E-AF3A-24A9-8314-30A1F04F6D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9353" y="3182938"/>
                <a:ext cx="13247" cy="2376487"/>
              </a:xfrm>
              <a:prstGeom prst="line">
                <a:avLst/>
              </a:prstGeom>
              <a:ln>
                <a:solidFill>
                  <a:srgbClr val="946ED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>
                <a:extLst>
                  <a:ext uri="{FF2B5EF4-FFF2-40B4-BE49-F238E27FC236}">
                    <a16:creationId xmlns:a16="http://schemas.microsoft.com/office/drawing/2014/main" id="{99BF9138-5193-44FE-752B-653301FDF1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433" y="3192769"/>
                <a:ext cx="222790" cy="0"/>
              </a:xfrm>
              <a:prstGeom prst="line">
                <a:avLst/>
              </a:prstGeom>
              <a:ln>
                <a:solidFill>
                  <a:srgbClr val="946ED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>
                <a:extLst>
                  <a:ext uri="{FF2B5EF4-FFF2-40B4-BE49-F238E27FC236}">
                    <a16:creationId xmlns:a16="http://schemas.microsoft.com/office/drawing/2014/main" id="{F0467925-0837-E82B-E457-B9A1AFC141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9353" y="4134291"/>
                <a:ext cx="222790" cy="0"/>
              </a:xfrm>
              <a:prstGeom prst="line">
                <a:avLst/>
              </a:prstGeom>
              <a:ln>
                <a:solidFill>
                  <a:srgbClr val="946ED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>
                <a:extLst>
                  <a:ext uri="{FF2B5EF4-FFF2-40B4-BE49-F238E27FC236}">
                    <a16:creationId xmlns:a16="http://schemas.microsoft.com/office/drawing/2014/main" id="{E0A797FC-E78B-40BD-9352-D07AB70A4F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9353" y="4881052"/>
                <a:ext cx="222790" cy="0"/>
              </a:xfrm>
              <a:prstGeom prst="line">
                <a:avLst/>
              </a:prstGeom>
              <a:ln>
                <a:solidFill>
                  <a:srgbClr val="946ED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>
                <a:extLst>
                  <a:ext uri="{FF2B5EF4-FFF2-40B4-BE49-F238E27FC236}">
                    <a16:creationId xmlns:a16="http://schemas.microsoft.com/office/drawing/2014/main" id="{4F5D7EF8-DEDD-D69A-8BB9-BD9C2A0DF5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9353" y="5550395"/>
                <a:ext cx="222790" cy="0"/>
              </a:xfrm>
              <a:prstGeom prst="line">
                <a:avLst/>
              </a:prstGeom>
              <a:ln>
                <a:solidFill>
                  <a:srgbClr val="946ED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246B86F-8604-7A8C-E18E-007490E38877}"/>
              </a:ext>
            </a:extLst>
          </p:cNvPr>
          <p:cNvCxnSpPr/>
          <p:nvPr/>
        </p:nvCxnSpPr>
        <p:spPr>
          <a:xfrm>
            <a:off x="4360829" y="1724644"/>
            <a:ext cx="0" cy="5133356"/>
          </a:xfrm>
          <a:prstGeom prst="line">
            <a:avLst/>
          </a:prstGeom>
          <a:ln>
            <a:solidFill>
              <a:srgbClr val="DED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8D8CA33-D3C3-24F9-78C6-CD8D1DFFDB8C}"/>
              </a:ext>
            </a:extLst>
          </p:cNvPr>
          <p:cNvCxnSpPr/>
          <p:nvPr/>
        </p:nvCxnSpPr>
        <p:spPr>
          <a:xfrm>
            <a:off x="8023032" y="1718326"/>
            <a:ext cx="0" cy="5133356"/>
          </a:xfrm>
          <a:prstGeom prst="line">
            <a:avLst/>
          </a:prstGeom>
          <a:ln>
            <a:solidFill>
              <a:srgbClr val="DED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Press Kit • Angular">
            <a:extLst>
              <a:ext uri="{FF2B5EF4-FFF2-40B4-BE49-F238E27FC236}">
                <a16:creationId xmlns:a16="http://schemas.microsoft.com/office/drawing/2014/main" id="{F054E165-D11A-3DEB-85BC-EA1030403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373" y="2497796"/>
            <a:ext cx="876509" cy="27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What is Laravel? - Laravel News">
            <a:extLst>
              <a:ext uri="{FF2B5EF4-FFF2-40B4-BE49-F238E27FC236}">
                <a16:creationId xmlns:a16="http://schemas.microsoft.com/office/drawing/2014/main" id="{2B3EB5D7-C47E-AB82-4F4D-D5C585C36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3" t="15455" r="24723" b="12801"/>
          <a:stretch/>
        </p:blipFill>
        <p:spPr bwMode="auto">
          <a:xfrm>
            <a:off x="5732604" y="2428299"/>
            <a:ext cx="523809" cy="36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MySQL logo PNG transparent image download, size: 2800x2800px">
            <a:extLst>
              <a:ext uri="{FF2B5EF4-FFF2-40B4-BE49-F238E27FC236}">
                <a16:creationId xmlns:a16="http://schemas.microsoft.com/office/drawing/2014/main" id="{5839A329-0435-FC3B-2434-8B1B028A8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62" r="5554" b="24984"/>
          <a:stretch/>
        </p:blipFill>
        <p:spPr bwMode="auto">
          <a:xfrm>
            <a:off x="9442117" y="2441693"/>
            <a:ext cx="626523" cy="3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84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C40AB6C0-5940-7194-8259-2B01D5273156}"/>
              </a:ext>
            </a:extLst>
          </p:cNvPr>
          <p:cNvSpPr/>
          <p:nvPr/>
        </p:nvSpPr>
        <p:spPr>
          <a:xfrm flipH="1">
            <a:off x="0" y="0"/>
            <a:ext cx="12192000" cy="2331934"/>
          </a:xfrm>
          <a:custGeom>
            <a:avLst/>
            <a:gdLst>
              <a:gd name="connsiteX0" fmla="*/ 0 w 1714500"/>
              <a:gd name="connsiteY0" fmla="*/ 1714500 h 1733550"/>
              <a:gd name="connsiteX1" fmla="*/ 1714500 w 1714500"/>
              <a:gd name="connsiteY1" fmla="*/ 1714500 h 1733550"/>
              <a:gd name="connsiteX2" fmla="*/ 1714500 w 1714500"/>
              <a:gd name="connsiteY2" fmla="*/ 1733550 h 1733550"/>
              <a:gd name="connsiteX3" fmla="*/ 0 w 1714500"/>
              <a:gd name="connsiteY3" fmla="*/ 1733550 h 1733550"/>
              <a:gd name="connsiteX4" fmla="*/ 0 w 1714500"/>
              <a:gd name="connsiteY4" fmla="*/ 1650996 h 1733550"/>
              <a:gd name="connsiteX5" fmla="*/ 1714500 w 1714500"/>
              <a:gd name="connsiteY5" fmla="*/ 1650996 h 1733550"/>
              <a:gd name="connsiteX6" fmla="*/ 1714500 w 1714500"/>
              <a:gd name="connsiteY6" fmla="*/ 1670046 h 1733550"/>
              <a:gd name="connsiteX7" fmla="*/ 0 w 1714500"/>
              <a:gd name="connsiteY7" fmla="*/ 1670046 h 1733550"/>
              <a:gd name="connsiteX8" fmla="*/ 0 w 1714500"/>
              <a:gd name="connsiteY8" fmla="*/ 1587503 h 1733550"/>
              <a:gd name="connsiteX9" fmla="*/ 1714500 w 1714500"/>
              <a:gd name="connsiteY9" fmla="*/ 1587503 h 1733550"/>
              <a:gd name="connsiteX10" fmla="*/ 1714500 w 1714500"/>
              <a:gd name="connsiteY10" fmla="*/ 1606553 h 1733550"/>
              <a:gd name="connsiteX11" fmla="*/ 0 w 1714500"/>
              <a:gd name="connsiteY11" fmla="*/ 1606553 h 1733550"/>
              <a:gd name="connsiteX12" fmla="*/ 0 w 1714500"/>
              <a:gd name="connsiteY12" fmla="*/ 1524000 h 1733550"/>
              <a:gd name="connsiteX13" fmla="*/ 1714500 w 1714500"/>
              <a:gd name="connsiteY13" fmla="*/ 1524000 h 1733550"/>
              <a:gd name="connsiteX14" fmla="*/ 1714500 w 1714500"/>
              <a:gd name="connsiteY14" fmla="*/ 1543050 h 1733550"/>
              <a:gd name="connsiteX15" fmla="*/ 0 w 1714500"/>
              <a:gd name="connsiteY15" fmla="*/ 1543050 h 1733550"/>
              <a:gd name="connsiteX16" fmla="*/ 0 w 1714500"/>
              <a:gd name="connsiteY16" fmla="*/ 1460496 h 1733550"/>
              <a:gd name="connsiteX17" fmla="*/ 1714500 w 1714500"/>
              <a:gd name="connsiteY17" fmla="*/ 1460496 h 1733550"/>
              <a:gd name="connsiteX18" fmla="*/ 1714500 w 1714500"/>
              <a:gd name="connsiteY18" fmla="*/ 1479546 h 1733550"/>
              <a:gd name="connsiteX19" fmla="*/ 0 w 1714500"/>
              <a:gd name="connsiteY19" fmla="*/ 1479546 h 1733550"/>
              <a:gd name="connsiteX20" fmla="*/ 0 w 1714500"/>
              <a:gd name="connsiteY20" fmla="*/ 1397003 h 1733550"/>
              <a:gd name="connsiteX21" fmla="*/ 1714500 w 1714500"/>
              <a:gd name="connsiteY21" fmla="*/ 1397003 h 1733550"/>
              <a:gd name="connsiteX22" fmla="*/ 1714500 w 1714500"/>
              <a:gd name="connsiteY22" fmla="*/ 1416053 h 1733550"/>
              <a:gd name="connsiteX23" fmla="*/ 0 w 1714500"/>
              <a:gd name="connsiteY23" fmla="*/ 1416053 h 1733550"/>
              <a:gd name="connsiteX24" fmla="*/ 0 w 1714500"/>
              <a:gd name="connsiteY24" fmla="*/ 1333500 h 1733550"/>
              <a:gd name="connsiteX25" fmla="*/ 1714500 w 1714500"/>
              <a:gd name="connsiteY25" fmla="*/ 1333500 h 1733550"/>
              <a:gd name="connsiteX26" fmla="*/ 1714500 w 1714500"/>
              <a:gd name="connsiteY26" fmla="*/ 1352550 h 1733550"/>
              <a:gd name="connsiteX27" fmla="*/ 0 w 1714500"/>
              <a:gd name="connsiteY27" fmla="*/ 1352550 h 1733550"/>
              <a:gd name="connsiteX28" fmla="*/ 0 w 1714500"/>
              <a:gd name="connsiteY28" fmla="*/ 1269996 h 1733550"/>
              <a:gd name="connsiteX29" fmla="*/ 1714500 w 1714500"/>
              <a:gd name="connsiteY29" fmla="*/ 1269996 h 1733550"/>
              <a:gd name="connsiteX30" fmla="*/ 1714500 w 1714500"/>
              <a:gd name="connsiteY30" fmla="*/ 1289046 h 1733550"/>
              <a:gd name="connsiteX31" fmla="*/ 0 w 1714500"/>
              <a:gd name="connsiteY31" fmla="*/ 1289046 h 1733550"/>
              <a:gd name="connsiteX32" fmla="*/ 0 w 1714500"/>
              <a:gd name="connsiteY32" fmla="*/ 1206503 h 1733550"/>
              <a:gd name="connsiteX33" fmla="*/ 1714500 w 1714500"/>
              <a:gd name="connsiteY33" fmla="*/ 1206503 h 1733550"/>
              <a:gd name="connsiteX34" fmla="*/ 1714500 w 1714500"/>
              <a:gd name="connsiteY34" fmla="*/ 1225553 h 1733550"/>
              <a:gd name="connsiteX35" fmla="*/ 0 w 1714500"/>
              <a:gd name="connsiteY35" fmla="*/ 1225553 h 1733550"/>
              <a:gd name="connsiteX36" fmla="*/ 0 w 1714500"/>
              <a:gd name="connsiteY36" fmla="*/ 1143000 h 1733550"/>
              <a:gd name="connsiteX37" fmla="*/ 1714500 w 1714500"/>
              <a:gd name="connsiteY37" fmla="*/ 1143000 h 1733550"/>
              <a:gd name="connsiteX38" fmla="*/ 1714500 w 1714500"/>
              <a:gd name="connsiteY38" fmla="*/ 1162050 h 1733550"/>
              <a:gd name="connsiteX39" fmla="*/ 0 w 1714500"/>
              <a:gd name="connsiteY39" fmla="*/ 1162050 h 1733550"/>
              <a:gd name="connsiteX40" fmla="*/ 0 w 1714500"/>
              <a:gd name="connsiteY40" fmla="*/ 1079496 h 1733550"/>
              <a:gd name="connsiteX41" fmla="*/ 1714500 w 1714500"/>
              <a:gd name="connsiteY41" fmla="*/ 1079496 h 1733550"/>
              <a:gd name="connsiteX42" fmla="*/ 1714500 w 1714500"/>
              <a:gd name="connsiteY42" fmla="*/ 1098546 h 1733550"/>
              <a:gd name="connsiteX43" fmla="*/ 0 w 1714500"/>
              <a:gd name="connsiteY43" fmla="*/ 1098546 h 1733550"/>
              <a:gd name="connsiteX44" fmla="*/ 0 w 1714500"/>
              <a:gd name="connsiteY44" fmla="*/ 1016003 h 1733550"/>
              <a:gd name="connsiteX45" fmla="*/ 1714500 w 1714500"/>
              <a:gd name="connsiteY45" fmla="*/ 1016003 h 1733550"/>
              <a:gd name="connsiteX46" fmla="*/ 1714500 w 1714500"/>
              <a:gd name="connsiteY46" fmla="*/ 1035053 h 1733550"/>
              <a:gd name="connsiteX47" fmla="*/ 0 w 1714500"/>
              <a:gd name="connsiteY47" fmla="*/ 1035053 h 1733550"/>
              <a:gd name="connsiteX48" fmla="*/ 0 w 1714500"/>
              <a:gd name="connsiteY48" fmla="*/ 952500 h 1733550"/>
              <a:gd name="connsiteX49" fmla="*/ 1714500 w 1714500"/>
              <a:gd name="connsiteY49" fmla="*/ 952500 h 1733550"/>
              <a:gd name="connsiteX50" fmla="*/ 1714500 w 1714500"/>
              <a:gd name="connsiteY50" fmla="*/ 971550 h 1733550"/>
              <a:gd name="connsiteX51" fmla="*/ 0 w 1714500"/>
              <a:gd name="connsiteY51" fmla="*/ 971550 h 1733550"/>
              <a:gd name="connsiteX52" fmla="*/ 0 w 1714500"/>
              <a:gd name="connsiteY52" fmla="*/ 888996 h 1733550"/>
              <a:gd name="connsiteX53" fmla="*/ 1714500 w 1714500"/>
              <a:gd name="connsiteY53" fmla="*/ 888996 h 1733550"/>
              <a:gd name="connsiteX54" fmla="*/ 1714500 w 1714500"/>
              <a:gd name="connsiteY54" fmla="*/ 908046 h 1733550"/>
              <a:gd name="connsiteX55" fmla="*/ 0 w 1714500"/>
              <a:gd name="connsiteY55" fmla="*/ 908046 h 1733550"/>
              <a:gd name="connsiteX56" fmla="*/ 0 w 1714500"/>
              <a:gd name="connsiteY56" fmla="*/ 825503 h 1733550"/>
              <a:gd name="connsiteX57" fmla="*/ 1714500 w 1714500"/>
              <a:gd name="connsiteY57" fmla="*/ 825503 h 1733550"/>
              <a:gd name="connsiteX58" fmla="*/ 1714500 w 1714500"/>
              <a:gd name="connsiteY58" fmla="*/ 844553 h 1733550"/>
              <a:gd name="connsiteX59" fmla="*/ 0 w 1714500"/>
              <a:gd name="connsiteY59" fmla="*/ 844553 h 1733550"/>
              <a:gd name="connsiteX60" fmla="*/ 0 w 1714500"/>
              <a:gd name="connsiteY60" fmla="*/ 762000 h 1733550"/>
              <a:gd name="connsiteX61" fmla="*/ 1714500 w 1714500"/>
              <a:gd name="connsiteY61" fmla="*/ 762000 h 1733550"/>
              <a:gd name="connsiteX62" fmla="*/ 1714500 w 1714500"/>
              <a:gd name="connsiteY62" fmla="*/ 781050 h 1733550"/>
              <a:gd name="connsiteX63" fmla="*/ 0 w 1714500"/>
              <a:gd name="connsiteY63" fmla="*/ 781050 h 1733550"/>
              <a:gd name="connsiteX64" fmla="*/ 0 w 1714500"/>
              <a:gd name="connsiteY64" fmla="*/ 698496 h 1733550"/>
              <a:gd name="connsiteX65" fmla="*/ 1714500 w 1714500"/>
              <a:gd name="connsiteY65" fmla="*/ 698496 h 1733550"/>
              <a:gd name="connsiteX66" fmla="*/ 1714500 w 1714500"/>
              <a:gd name="connsiteY66" fmla="*/ 717546 h 1733550"/>
              <a:gd name="connsiteX67" fmla="*/ 0 w 1714500"/>
              <a:gd name="connsiteY67" fmla="*/ 717546 h 1733550"/>
              <a:gd name="connsiteX68" fmla="*/ 0 w 1714500"/>
              <a:gd name="connsiteY68" fmla="*/ 635003 h 1733550"/>
              <a:gd name="connsiteX69" fmla="*/ 1714500 w 1714500"/>
              <a:gd name="connsiteY69" fmla="*/ 635003 h 1733550"/>
              <a:gd name="connsiteX70" fmla="*/ 1714500 w 1714500"/>
              <a:gd name="connsiteY70" fmla="*/ 654053 h 1733550"/>
              <a:gd name="connsiteX71" fmla="*/ 0 w 1714500"/>
              <a:gd name="connsiteY71" fmla="*/ 654053 h 1733550"/>
              <a:gd name="connsiteX72" fmla="*/ 0 w 1714500"/>
              <a:gd name="connsiteY72" fmla="*/ 571500 h 1733550"/>
              <a:gd name="connsiteX73" fmla="*/ 1714500 w 1714500"/>
              <a:gd name="connsiteY73" fmla="*/ 571500 h 1733550"/>
              <a:gd name="connsiteX74" fmla="*/ 1714500 w 1714500"/>
              <a:gd name="connsiteY74" fmla="*/ 590550 h 1733550"/>
              <a:gd name="connsiteX75" fmla="*/ 0 w 1714500"/>
              <a:gd name="connsiteY75" fmla="*/ 590550 h 1733550"/>
              <a:gd name="connsiteX76" fmla="*/ 0 w 1714500"/>
              <a:gd name="connsiteY76" fmla="*/ 507996 h 1733550"/>
              <a:gd name="connsiteX77" fmla="*/ 1714500 w 1714500"/>
              <a:gd name="connsiteY77" fmla="*/ 507996 h 1733550"/>
              <a:gd name="connsiteX78" fmla="*/ 1714500 w 1714500"/>
              <a:gd name="connsiteY78" fmla="*/ 527046 h 1733550"/>
              <a:gd name="connsiteX79" fmla="*/ 0 w 1714500"/>
              <a:gd name="connsiteY79" fmla="*/ 527046 h 1733550"/>
              <a:gd name="connsiteX80" fmla="*/ 0 w 1714500"/>
              <a:gd name="connsiteY80" fmla="*/ 444503 h 1733550"/>
              <a:gd name="connsiteX81" fmla="*/ 1714500 w 1714500"/>
              <a:gd name="connsiteY81" fmla="*/ 444503 h 1733550"/>
              <a:gd name="connsiteX82" fmla="*/ 1714500 w 1714500"/>
              <a:gd name="connsiteY82" fmla="*/ 463553 h 1733550"/>
              <a:gd name="connsiteX83" fmla="*/ 0 w 1714500"/>
              <a:gd name="connsiteY83" fmla="*/ 463553 h 1733550"/>
              <a:gd name="connsiteX84" fmla="*/ 0 w 1714500"/>
              <a:gd name="connsiteY84" fmla="*/ 381000 h 1733550"/>
              <a:gd name="connsiteX85" fmla="*/ 1714500 w 1714500"/>
              <a:gd name="connsiteY85" fmla="*/ 381000 h 1733550"/>
              <a:gd name="connsiteX86" fmla="*/ 1714500 w 1714500"/>
              <a:gd name="connsiteY86" fmla="*/ 400050 h 1733550"/>
              <a:gd name="connsiteX87" fmla="*/ 0 w 1714500"/>
              <a:gd name="connsiteY87" fmla="*/ 400050 h 1733550"/>
              <a:gd name="connsiteX88" fmla="*/ 0 w 1714500"/>
              <a:gd name="connsiteY88" fmla="*/ 317497 h 1733550"/>
              <a:gd name="connsiteX89" fmla="*/ 1714500 w 1714500"/>
              <a:gd name="connsiteY89" fmla="*/ 317497 h 1733550"/>
              <a:gd name="connsiteX90" fmla="*/ 1714500 w 1714500"/>
              <a:gd name="connsiteY90" fmla="*/ 336547 h 1733550"/>
              <a:gd name="connsiteX91" fmla="*/ 0 w 1714500"/>
              <a:gd name="connsiteY91" fmla="*/ 336547 h 1733550"/>
              <a:gd name="connsiteX92" fmla="*/ 0 w 1714500"/>
              <a:gd name="connsiteY92" fmla="*/ 254004 h 1733550"/>
              <a:gd name="connsiteX93" fmla="*/ 1714500 w 1714500"/>
              <a:gd name="connsiteY93" fmla="*/ 254004 h 1733550"/>
              <a:gd name="connsiteX94" fmla="*/ 1714500 w 1714500"/>
              <a:gd name="connsiteY94" fmla="*/ 273054 h 1733550"/>
              <a:gd name="connsiteX95" fmla="*/ 0 w 1714500"/>
              <a:gd name="connsiteY95" fmla="*/ 273054 h 1733550"/>
              <a:gd name="connsiteX96" fmla="*/ 0 w 1714500"/>
              <a:gd name="connsiteY96" fmla="*/ 190500 h 1733550"/>
              <a:gd name="connsiteX97" fmla="*/ 1714500 w 1714500"/>
              <a:gd name="connsiteY97" fmla="*/ 190500 h 1733550"/>
              <a:gd name="connsiteX98" fmla="*/ 1714500 w 1714500"/>
              <a:gd name="connsiteY98" fmla="*/ 209550 h 1733550"/>
              <a:gd name="connsiteX99" fmla="*/ 0 w 1714500"/>
              <a:gd name="connsiteY99" fmla="*/ 209550 h 1733550"/>
              <a:gd name="connsiteX100" fmla="*/ 0 w 1714500"/>
              <a:gd name="connsiteY100" fmla="*/ 126997 h 1733550"/>
              <a:gd name="connsiteX101" fmla="*/ 1714500 w 1714500"/>
              <a:gd name="connsiteY101" fmla="*/ 126997 h 1733550"/>
              <a:gd name="connsiteX102" fmla="*/ 1714500 w 1714500"/>
              <a:gd name="connsiteY102" fmla="*/ 146047 h 1733550"/>
              <a:gd name="connsiteX103" fmla="*/ 0 w 1714500"/>
              <a:gd name="connsiteY103" fmla="*/ 146047 h 1733550"/>
              <a:gd name="connsiteX104" fmla="*/ 0 w 1714500"/>
              <a:gd name="connsiteY104" fmla="*/ 63504 h 1733550"/>
              <a:gd name="connsiteX105" fmla="*/ 1714500 w 1714500"/>
              <a:gd name="connsiteY105" fmla="*/ 63504 h 1733550"/>
              <a:gd name="connsiteX106" fmla="*/ 1714500 w 1714500"/>
              <a:gd name="connsiteY106" fmla="*/ 82554 h 1733550"/>
              <a:gd name="connsiteX107" fmla="*/ 0 w 1714500"/>
              <a:gd name="connsiteY107" fmla="*/ 82554 h 1733550"/>
              <a:gd name="connsiteX108" fmla="*/ 0 w 1714500"/>
              <a:gd name="connsiteY108" fmla="*/ 0 h 1733550"/>
              <a:gd name="connsiteX109" fmla="*/ 1714500 w 1714500"/>
              <a:gd name="connsiteY109" fmla="*/ 0 h 1733550"/>
              <a:gd name="connsiteX110" fmla="*/ 1714500 w 1714500"/>
              <a:gd name="connsiteY110" fmla="*/ 19050 h 1733550"/>
              <a:gd name="connsiteX111" fmla="*/ 0 w 1714500"/>
              <a:gd name="connsiteY111" fmla="*/ 1905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714500" h="1733550">
                <a:moveTo>
                  <a:pt x="0" y="1714500"/>
                </a:moveTo>
                <a:lnTo>
                  <a:pt x="1714500" y="1714500"/>
                </a:lnTo>
                <a:lnTo>
                  <a:pt x="1714500" y="1733550"/>
                </a:lnTo>
                <a:lnTo>
                  <a:pt x="0" y="1733550"/>
                </a:lnTo>
                <a:close/>
                <a:moveTo>
                  <a:pt x="0" y="1650996"/>
                </a:moveTo>
                <a:lnTo>
                  <a:pt x="1714500" y="1650996"/>
                </a:lnTo>
                <a:lnTo>
                  <a:pt x="1714500" y="1670046"/>
                </a:lnTo>
                <a:lnTo>
                  <a:pt x="0" y="1670046"/>
                </a:lnTo>
                <a:close/>
                <a:moveTo>
                  <a:pt x="0" y="1587503"/>
                </a:moveTo>
                <a:lnTo>
                  <a:pt x="1714500" y="1587503"/>
                </a:lnTo>
                <a:lnTo>
                  <a:pt x="1714500" y="1606553"/>
                </a:lnTo>
                <a:lnTo>
                  <a:pt x="0" y="1606553"/>
                </a:lnTo>
                <a:close/>
                <a:moveTo>
                  <a:pt x="0" y="1524000"/>
                </a:moveTo>
                <a:lnTo>
                  <a:pt x="1714500" y="1524000"/>
                </a:lnTo>
                <a:lnTo>
                  <a:pt x="1714500" y="1543050"/>
                </a:lnTo>
                <a:lnTo>
                  <a:pt x="0" y="1543050"/>
                </a:lnTo>
                <a:close/>
                <a:moveTo>
                  <a:pt x="0" y="1460496"/>
                </a:moveTo>
                <a:lnTo>
                  <a:pt x="1714500" y="1460496"/>
                </a:lnTo>
                <a:lnTo>
                  <a:pt x="1714500" y="1479546"/>
                </a:lnTo>
                <a:lnTo>
                  <a:pt x="0" y="1479546"/>
                </a:lnTo>
                <a:close/>
                <a:moveTo>
                  <a:pt x="0" y="1397003"/>
                </a:moveTo>
                <a:lnTo>
                  <a:pt x="1714500" y="1397003"/>
                </a:lnTo>
                <a:lnTo>
                  <a:pt x="1714500" y="1416053"/>
                </a:lnTo>
                <a:lnTo>
                  <a:pt x="0" y="1416053"/>
                </a:lnTo>
                <a:close/>
                <a:moveTo>
                  <a:pt x="0" y="1333500"/>
                </a:moveTo>
                <a:lnTo>
                  <a:pt x="1714500" y="1333500"/>
                </a:lnTo>
                <a:lnTo>
                  <a:pt x="1714500" y="1352550"/>
                </a:lnTo>
                <a:lnTo>
                  <a:pt x="0" y="1352550"/>
                </a:lnTo>
                <a:close/>
                <a:moveTo>
                  <a:pt x="0" y="1269996"/>
                </a:moveTo>
                <a:lnTo>
                  <a:pt x="1714500" y="1269996"/>
                </a:lnTo>
                <a:lnTo>
                  <a:pt x="1714500" y="1289046"/>
                </a:lnTo>
                <a:lnTo>
                  <a:pt x="0" y="1289046"/>
                </a:lnTo>
                <a:close/>
                <a:moveTo>
                  <a:pt x="0" y="1206503"/>
                </a:moveTo>
                <a:lnTo>
                  <a:pt x="1714500" y="1206503"/>
                </a:lnTo>
                <a:lnTo>
                  <a:pt x="1714500" y="1225553"/>
                </a:lnTo>
                <a:lnTo>
                  <a:pt x="0" y="1225553"/>
                </a:lnTo>
                <a:close/>
                <a:moveTo>
                  <a:pt x="0" y="1143000"/>
                </a:moveTo>
                <a:lnTo>
                  <a:pt x="1714500" y="1143000"/>
                </a:lnTo>
                <a:lnTo>
                  <a:pt x="1714500" y="1162050"/>
                </a:lnTo>
                <a:lnTo>
                  <a:pt x="0" y="1162050"/>
                </a:lnTo>
                <a:close/>
                <a:moveTo>
                  <a:pt x="0" y="1079496"/>
                </a:moveTo>
                <a:lnTo>
                  <a:pt x="1714500" y="1079496"/>
                </a:lnTo>
                <a:lnTo>
                  <a:pt x="1714500" y="1098546"/>
                </a:lnTo>
                <a:lnTo>
                  <a:pt x="0" y="1098546"/>
                </a:lnTo>
                <a:close/>
                <a:moveTo>
                  <a:pt x="0" y="1016003"/>
                </a:moveTo>
                <a:lnTo>
                  <a:pt x="1714500" y="1016003"/>
                </a:lnTo>
                <a:lnTo>
                  <a:pt x="1714500" y="1035053"/>
                </a:lnTo>
                <a:lnTo>
                  <a:pt x="0" y="1035053"/>
                </a:lnTo>
                <a:close/>
                <a:moveTo>
                  <a:pt x="0" y="952500"/>
                </a:moveTo>
                <a:lnTo>
                  <a:pt x="1714500" y="952500"/>
                </a:lnTo>
                <a:lnTo>
                  <a:pt x="1714500" y="971550"/>
                </a:lnTo>
                <a:lnTo>
                  <a:pt x="0" y="971550"/>
                </a:lnTo>
                <a:close/>
                <a:moveTo>
                  <a:pt x="0" y="888996"/>
                </a:moveTo>
                <a:lnTo>
                  <a:pt x="1714500" y="888996"/>
                </a:lnTo>
                <a:lnTo>
                  <a:pt x="1714500" y="908046"/>
                </a:lnTo>
                <a:lnTo>
                  <a:pt x="0" y="908046"/>
                </a:lnTo>
                <a:close/>
                <a:moveTo>
                  <a:pt x="0" y="825503"/>
                </a:moveTo>
                <a:lnTo>
                  <a:pt x="1714500" y="825503"/>
                </a:lnTo>
                <a:lnTo>
                  <a:pt x="1714500" y="844553"/>
                </a:lnTo>
                <a:lnTo>
                  <a:pt x="0" y="844553"/>
                </a:lnTo>
                <a:close/>
                <a:moveTo>
                  <a:pt x="0" y="762000"/>
                </a:moveTo>
                <a:lnTo>
                  <a:pt x="1714500" y="762000"/>
                </a:lnTo>
                <a:lnTo>
                  <a:pt x="1714500" y="781050"/>
                </a:lnTo>
                <a:lnTo>
                  <a:pt x="0" y="781050"/>
                </a:lnTo>
                <a:close/>
                <a:moveTo>
                  <a:pt x="0" y="698496"/>
                </a:moveTo>
                <a:lnTo>
                  <a:pt x="1714500" y="698496"/>
                </a:lnTo>
                <a:lnTo>
                  <a:pt x="1714500" y="717546"/>
                </a:lnTo>
                <a:lnTo>
                  <a:pt x="0" y="717546"/>
                </a:lnTo>
                <a:close/>
                <a:moveTo>
                  <a:pt x="0" y="635003"/>
                </a:moveTo>
                <a:lnTo>
                  <a:pt x="1714500" y="635003"/>
                </a:lnTo>
                <a:lnTo>
                  <a:pt x="1714500" y="654053"/>
                </a:lnTo>
                <a:lnTo>
                  <a:pt x="0" y="654053"/>
                </a:lnTo>
                <a:close/>
                <a:moveTo>
                  <a:pt x="0" y="571500"/>
                </a:moveTo>
                <a:lnTo>
                  <a:pt x="1714500" y="571500"/>
                </a:lnTo>
                <a:lnTo>
                  <a:pt x="1714500" y="590550"/>
                </a:lnTo>
                <a:lnTo>
                  <a:pt x="0" y="590550"/>
                </a:lnTo>
                <a:close/>
                <a:moveTo>
                  <a:pt x="0" y="507996"/>
                </a:moveTo>
                <a:lnTo>
                  <a:pt x="1714500" y="507996"/>
                </a:lnTo>
                <a:lnTo>
                  <a:pt x="1714500" y="527046"/>
                </a:lnTo>
                <a:lnTo>
                  <a:pt x="0" y="527046"/>
                </a:lnTo>
                <a:close/>
                <a:moveTo>
                  <a:pt x="0" y="444503"/>
                </a:moveTo>
                <a:lnTo>
                  <a:pt x="1714500" y="444503"/>
                </a:lnTo>
                <a:lnTo>
                  <a:pt x="1714500" y="463553"/>
                </a:lnTo>
                <a:lnTo>
                  <a:pt x="0" y="463553"/>
                </a:lnTo>
                <a:close/>
                <a:moveTo>
                  <a:pt x="0" y="381000"/>
                </a:moveTo>
                <a:lnTo>
                  <a:pt x="1714500" y="381000"/>
                </a:lnTo>
                <a:lnTo>
                  <a:pt x="1714500" y="400050"/>
                </a:lnTo>
                <a:lnTo>
                  <a:pt x="0" y="400050"/>
                </a:lnTo>
                <a:close/>
                <a:moveTo>
                  <a:pt x="0" y="317497"/>
                </a:moveTo>
                <a:lnTo>
                  <a:pt x="1714500" y="317497"/>
                </a:lnTo>
                <a:lnTo>
                  <a:pt x="1714500" y="336547"/>
                </a:lnTo>
                <a:lnTo>
                  <a:pt x="0" y="336547"/>
                </a:lnTo>
                <a:close/>
                <a:moveTo>
                  <a:pt x="0" y="254004"/>
                </a:moveTo>
                <a:lnTo>
                  <a:pt x="1714500" y="254004"/>
                </a:lnTo>
                <a:lnTo>
                  <a:pt x="1714500" y="273054"/>
                </a:lnTo>
                <a:lnTo>
                  <a:pt x="0" y="273054"/>
                </a:lnTo>
                <a:close/>
                <a:moveTo>
                  <a:pt x="0" y="190500"/>
                </a:moveTo>
                <a:lnTo>
                  <a:pt x="1714500" y="190500"/>
                </a:lnTo>
                <a:lnTo>
                  <a:pt x="1714500" y="209550"/>
                </a:lnTo>
                <a:lnTo>
                  <a:pt x="0" y="209550"/>
                </a:lnTo>
                <a:close/>
                <a:moveTo>
                  <a:pt x="0" y="126997"/>
                </a:moveTo>
                <a:lnTo>
                  <a:pt x="1714500" y="126997"/>
                </a:lnTo>
                <a:lnTo>
                  <a:pt x="1714500" y="146047"/>
                </a:lnTo>
                <a:lnTo>
                  <a:pt x="0" y="146047"/>
                </a:lnTo>
                <a:close/>
                <a:moveTo>
                  <a:pt x="0" y="63504"/>
                </a:moveTo>
                <a:lnTo>
                  <a:pt x="1714500" y="63504"/>
                </a:lnTo>
                <a:lnTo>
                  <a:pt x="1714500" y="82554"/>
                </a:lnTo>
                <a:lnTo>
                  <a:pt x="0" y="82554"/>
                </a:lnTo>
                <a:close/>
                <a:moveTo>
                  <a:pt x="0" y="0"/>
                </a:moveTo>
                <a:lnTo>
                  <a:pt x="1714500" y="0"/>
                </a:lnTo>
                <a:lnTo>
                  <a:pt x="1714500" y="19050"/>
                </a:lnTo>
                <a:lnTo>
                  <a:pt x="0" y="19050"/>
                </a:ln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74827C-5A21-08AD-E76F-C7ADEDE95D7E}"/>
              </a:ext>
            </a:extLst>
          </p:cNvPr>
          <p:cNvSpPr/>
          <p:nvPr/>
        </p:nvSpPr>
        <p:spPr>
          <a:xfrm>
            <a:off x="0" y="2286000"/>
            <a:ext cx="9810750" cy="4572000"/>
          </a:xfrm>
          <a:prstGeom prst="rect">
            <a:avLst/>
          </a:prstGeom>
          <a:gradFill>
            <a:gsLst>
              <a:gs pos="0">
                <a:srgbClr val="ED3EF7">
                  <a:alpha val="5000"/>
                </a:srgbClr>
              </a:gs>
              <a:gs pos="80000">
                <a:srgbClr val="9770D6">
                  <a:alpha val="5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E0DECA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6BDDCC-4B82-DF0A-CE49-3518611A6750}"/>
              </a:ext>
            </a:extLst>
          </p:cNvPr>
          <p:cNvSpPr txBox="1"/>
          <p:nvPr/>
        </p:nvSpPr>
        <p:spPr>
          <a:xfrm flipH="1">
            <a:off x="978822" y="2897455"/>
            <a:ext cx="8487150" cy="261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"/>
              </a:rPr>
              <a:t>Negrete, Percy. (s.f.). DISEÑO UX Y UI: QUÉ SON Y POR QUÉ SU IMPORTANCIA. Disponible en </a:t>
            </a:r>
            <a:r>
              <a:rPr lang="es-MX" sz="1200" dirty="0">
                <a:solidFill>
                  <a:srgbClr val="7B4DC7"/>
                </a:solidFill>
                <a:latin typeface="Open Sans 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https://attachmedia.com/blog/diseno-ux-ui/</a:t>
            </a:r>
            <a:endParaRPr lang="es-MX" sz="1200" dirty="0">
              <a:solidFill>
                <a:srgbClr val="7B4DC7"/>
              </a:solidFill>
              <a:latin typeface="Open Sans "/>
            </a:endParaRP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"/>
              </a:rPr>
              <a:t>Steve Smith. (1 de diciembre de 2020). Arquitecturas de aplicaciones web comunes. Disponible en </a:t>
            </a:r>
            <a:r>
              <a:rPr lang="es-MX" sz="1200" dirty="0">
                <a:solidFill>
                  <a:srgbClr val="7B4DC7"/>
                </a:solidFill>
                <a:latin typeface="Open Sans 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https://docs.microsoft.com/es-es/dotnet/architecture/modern-web-apps-azure/common-web-application-architectures</a:t>
            </a:r>
            <a:endParaRPr lang="es-MX" sz="1200" dirty="0">
              <a:solidFill>
                <a:srgbClr val="7B4DC7"/>
              </a:solidFill>
              <a:latin typeface="Open Sans "/>
            </a:endParaRP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s-MX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"/>
              </a:rPr>
              <a:t>edrawsoft</a:t>
            </a:r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"/>
              </a:rPr>
              <a:t>. (s.f.). Un </a:t>
            </a:r>
            <a:r>
              <a:rPr lang="es-MX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"/>
              </a:rPr>
              <a:t>totorial</a:t>
            </a:r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"/>
              </a:rPr>
              <a:t> del Diagrama de arquitectura de aplicaciones Disponible en </a:t>
            </a:r>
            <a:r>
              <a:rPr lang="es-MX" sz="1200" dirty="0">
                <a:solidFill>
                  <a:srgbClr val="7B4DC7"/>
                </a:solidFill>
                <a:latin typeface="Open Sans 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https://www.edrawsoft.com/es/article/application-architecture-diagram.html</a:t>
            </a:r>
            <a:endParaRPr lang="es-MX" sz="1200" dirty="0">
              <a:solidFill>
                <a:srgbClr val="7B4DC7"/>
              </a:solidFill>
              <a:latin typeface="Open Sans 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E5DD73-1482-F6F0-27CA-FB4234448834}"/>
              </a:ext>
            </a:extLst>
          </p:cNvPr>
          <p:cNvGrpSpPr/>
          <p:nvPr/>
        </p:nvGrpSpPr>
        <p:grpSpPr>
          <a:xfrm flipH="1">
            <a:off x="261888" y="6206290"/>
            <a:ext cx="511352" cy="511350"/>
            <a:chOff x="11418760" y="6208644"/>
            <a:chExt cx="511352" cy="51135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7F76C5B-1DD1-88AD-B04F-7FF2DB11F40A}"/>
                </a:ext>
              </a:extLst>
            </p:cNvPr>
            <p:cNvSpPr/>
            <p:nvPr/>
          </p:nvSpPr>
          <p:spPr>
            <a:xfrm>
              <a:off x="11418760" y="6208644"/>
              <a:ext cx="511352" cy="511350"/>
            </a:xfrm>
            <a:prstGeom prst="ellipse">
              <a:avLst/>
            </a:prstGeom>
            <a:solidFill>
              <a:srgbClr val="977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DB142CE-C226-53E2-4F12-6FD003985F24}"/>
                </a:ext>
              </a:extLst>
            </p:cNvPr>
            <p:cNvSpPr/>
            <p:nvPr/>
          </p:nvSpPr>
          <p:spPr>
            <a:xfrm rot="5400000">
              <a:off x="11587910" y="6374999"/>
              <a:ext cx="173053" cy="178641"/>
            </a:xfrm>
            <a:custGeom>
              <a:avLst/>
              <a:gdLst>
                <a:gd name="connsiteX0" fmla="*/ 101887 w 202809"/>
                <a:gd name="connsiteY0" fmla="*/ 5 h 209358"/>
                <a:gd name="connsiteX1" fmla="*/ 114006 w 202809"/>
                <a:gd name="connsiteY1" fmla="*/ 5375 h 209358"/>
                <a:gd name="connsiteX2" fmla="*/ 197614 w 202809"/>
                <a:gd name="connsiteY2" fmla="*/ 88935 h 209358"/>
                <a:gd name="connsiteX3" fmla="*/ 197614 w 202809"/>
                <a:gd name="connsiteY3" fmla="*/ 114018 h 209358"/>
                <a:gd name="connsiteX4" fmla="*/ 172532 w 202809"/>
                <a:gd name="connsiteY4" fmla="*/ 114018 h 209358"/>
                <a:gd name="connsiteX5" fmla="*/ 119381 w 202809"/>
                <a:gd name="connsiteY5" fmla="*/ 60867 h 209358"/>
                <a:gd name="connsiteX6" fmla="*/ 119381 w 202809"/>
                <a:gd name="connsiteY6" fmla="*/ 209358 h 209358"/>
                <a:gd name="connsiteX7" fmla="*/ 83579 w 202809"/>
                <a:gd name="connsiteY7" fmla="*/ 209358 h 209358"/>
                <a:gd name="connsiteX8" fmla="*/ 83579 w 202809"/>
                <a:gd name="connsiteY8" fmla="*/ 60885 h 209358"/>
                <a:gd name="connsiteX9" fmla="*/ 30457 w 202809"/>
                <a:gd name="connsiteY9" fmla="*/ 114006 h 209358"/>
                <a:gd name="connsiteX10" fmla="*/ 29860 w 202809"/>
                <a:gd name="connsiteY10" fmla="*/ 114603 h 209358"/>
                <a:gd name="connsiteX11" fmla="*/ 5375 w 202809"/>
                <a:gd name="connsiteY11" fmla="*/ 114006 h 209358"/>
                <a:gd name="connsiteX12" fmla="*/ 4778 w 202809"/>
                <a:gd name="connsiteY12" fmla="*/ 113409 h 209358"/>
                <a:gd name="connsiteX13" fmla="*/ 5375 w 202809"/>
                <a:gd name="connsiteY13" fmla="*/ 88923 h 209358"/>
                <a:gd name="connsiteX14" fmla="*/ 88923 w 202809"/>
                <a:gd name="connsiteY14" fmla="*/ 5375 h 209358"/>
                <a:gd name="connsiteX15" fmla="*/ 89521 w 202809"/>
                <a:gd name="connsiteY15" fmla="*/ 4778 h 209358"/>
                <a:gd name="connsiteX16" fmla="*/ 101887 w 202809"/>
                <a:gd name="connsiteY16" fmla="*/ 5 h 209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2809" h="209358">
                  <a:moveTo>
                    <a:pt x="101887" y="5"/>
                  </a:moveTo>
                  <a:cubicBezTo>
                    <a:pt x="106318" y="113"/>
                    <a:pt x="110707" y="1912"/>
                    <a:pt x="114006" y="5375"/>
                  </a:cubicBezTo>
                  <a:lnTo>
                    <a:pt x="197614" y="88935"/>
                  </a:lnTo>
                  <a:cubicBezTo>
                    <a:pt x="204541" y="95862"/>
                    <a:pt x="204541" y="107092"/>
                    <a:pt x="197614" y="114018"/>
                  </a:cubicBezTo>
                  <a:cubicBezTo>
                    <a:pt x="190688" y="120944"/>
                    <a:pt x="179458" y="120944"/>
                    <a:pt x="172532" y="114018"/>
                  </a:cubicBezTo>
                  <a:lnTo>
                    <a:pt x="119381" y="60867"/>
                  </a:lnTo>
                  <a:lnTo>
                    <a:pt x="119381" y="209358"/>
                  </a:lnTo>
                  <a:lnTo>
                    <a:pt x="83579" y="209358"/>
                  </a:lnTo>
                  <a:lnTo>
                    <a:pt x="83579" y="60885"/>
                  </a:lnTo>
                  <a:lnTo>
                    <a:pt x="30457" y="114006"/>
                  </a:lnTo>
                  <a:cubicBezTo>
                    <a:pt x="30263" y="114210"/>
                    <a:pt x="30064" y="114409"/>
                    <a:pt x="29860" y="114603"/>
                  </a:cubicBezTo>
                  <a:cubicBezTo>
                    <a:pt x="22934" y="121200"/>
                    <a:pt x="11972" y="120932"/>
                    <a:pt x="5375" y="114006"/>
                  </a:cubicBezTo>
                  <a:cubicBezTo>
                    <a:pt x="5171" y="113812"/>
                    <a:pt x="4972" y="113612"/>
                    <a:pt x="4778" y="113409"/>
                  </a:cubicBezTo>
                  <a:cubicBezTo>
                    <a:pt x="-1819" y="106482"/>
                    <a:pt x="-1551" y="95520"/>
                    <a:pt x="5375" y="88923"/>
                  </a:cubicBezTo>
                  <a:lnTo>
                    <a:pt x="88923" y="5375"/>
                  </a:lnTo>
                  <a:cubicBezTo>
                    <a:pt x="89118" y="5171"/>
                    <a:pt x="89317" y="4972"/>
                    <a:pt x="89521" y="4778"/>
                  </a:cubicBezTo>
                  <a:cubicBezTo>
                    <a:pt x="92984" y="1479"/>
                    <a:pt x="97456" y="-103"/>
                    <a:pt x="10188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F4A18E7-C6ED-8651-F49E-D83D76768C44}"/>
              </a:ext>
            </a:extLst>
          </p:cNvPr>
          <p:cNvSpPr txBox="1"/>
          <p:nvPr/>
        </p:nvSpPr>
        <p:spPr>
          <a:xfrm>
            <a:off x="989791" y="129306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sz="40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Mulish Bold" pitchFamily="2" charset="0"/>
                <a:ea typeface="Roboto" panose="02000000000000000000" pitchFamily="2" charset="0"/>
              </a:rPr>
              <a:t>Referencias</a:t>
            </a:r>
            <a:endParaRPr lang="en-US" sz="4000" b="1" spc="100" dirty="0">
              <a:solidFill>
                <a:schemeClr val="tx1">
                  <a:lumMod val="75000"/>
                  <a:lumOff val="25000"/>
                </a:schemeClr>
              </a:solidFill>
              <a:latin typeface="Mulish Bold" pitchFamily="2" charset="0"/>
              <a:ea typeface="Roboto" panose="02000000000000000000" pitchFamily="2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6D2949B-A185-9C6C-C221-BDB65D287FB1}"/>
              </a:ext>
            </a:extLst>
          </p:cNvPr>
          <p:cNvSpPr/>
          <p:nvPr/>
        </p:nvSpPr>
        <p:spPr>
          <a:xfrm>
            <a:off x="10040810" y="-1070796"/>
            <a:ext cx="2755900" cy="2755900"/>
          </a:xfrm>
          <a:prstGeom prst="ellipse">
            <a:avLst/>
          </a:prstGeom>
          <a:solidFill>
            <a:srgbClr val="9770D6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C105E7B-6F0D-C137-31D0-50C1D998C454}"/>
              </a:ext>
            </a:extLst>
          </p:cNvPr>
          <p:cNvSpPr/>
          <p:nvPr/>
        </p:nvSpPr>
        <p:spPr>
          <a:xfrm>
            <a:off x="10467567" y="-644039"/>
            <a:ext cx="1902386" cy="1902386"/>
          </a:xfrm>
          <a:prstGeom prst="ellipse">
            <a:avLst/>
          </a:prstGeom>
          <a:solidFill>
            <a:srgbClr val="9770D6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Imagen 1" descr="Texto, Logotipo&#10;&#10;Descripción generada automáticamente">
            <a:extLst>
              <a:ext uri="{FF2B5EF4-FFF2-40B4-BE49-F238E27FC236}">
                <a16:creationId xmlns:a16="http://schemas.microsoft.com/office/drawing/2014/main" id="{E28458EE-C02E-97E6-89FD-D5F5DF96E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63" y="319041"/>
            <a:ext cx="1915816" cy="29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3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lin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7000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770D6"/>
        </a:solidFill>
        <a:ln>
          <a:noFill/>
        </a:ln>
      </a:spPr>
      <a:bodyPr wrap="square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47747</TotalTime>
  <Words>248</Words>
  <Application>Microsoft Office PowerPoint</Application>
  <PresentationFormat>Panorámica</PresentationFormat>
  <Paragraphs>38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3" baseType="lpstr">
      <vt:lpstr>Mulish Bold</vt:lpstr>
      <vt:lpstr>Open Sans </vt:lpstr>
      <vt:lpstr>Calibri</vt:lpstr>
      <vt:lpstr>Poppins</vt:lpstr>
      <vt:lpstr>Aptos</vt:lpstr>
      <vt:lpstr>Roboto</vt:lpstr>
      <vt:lpstr>Montserrat</vt:lpstr>
      <vt:lpstr>Calibri Light</vt:lpstr>
      <vt:lpstr>Arial</vt:lpstr>
      <vt:lpstr>Office Theme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Luis F</cp:lastModifiedBy>
  <cp:revision>4</cp:revision>
  <dcterms:created xsi:type="dcterms:W3CDTF">2019-09-11T05:53:27Z</dcterms:created>
  <dcterms:modified xsi:type="dcterms:W3CDTF">2024-10-31T22:48:45Z</dcterms:modified>
</cp:coreProperties>
</file>