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2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1008" y="4050836"/>
            <a:ext cx="7766936" cy="1096899"/>
          </a:xfrm>
        </p:spPr>
        <p:txBody>
          <a:bodyPr/>
          <a:lstStyle/>
          <a:p>
            <a:r>
              <a:rPr lang="pt-BR" dirty="0" smtClean="0"/>
              <a:t>Joice </a:t>
            </a:r>
            <a:r>
              <a:rPr lang="pt-BR" dirty="0"/>
              <a:t>Marek</a:t>
            </a:r>
            <a:r>
              <a:rPr lang="pt-BR" dirty="0" smtClean="0"/>
              <a:t> e Luis Felipe de Castro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035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74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escolhidas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/>
              <a:t>analysis</a:t>
            </a:r>
            <a:r>
              <a:rPr lang="pt-BR" dirty="0"/>
              <a:t> tool</a:t>
            </a:r>
          </a:p>
          <a:p>
            <a:pPr lvl="1"/>
            <a:r>
              <a:rPr lang="pt-BR" dirty="0" err="1" smtClean="0"/>
              <a:t>cppcheck</a:t>
            </a:r>
            <a:endParaRPr lang="pt-BR" dirty="0"/>
          </a:p>
          <a:p>
            <a:r>
              <a:rPr lang="pt-BR" dirty="0" err="1" smtClean="0"/>
              <a:t>Coverage</a:t>
            </a:r>
            <a:endParaRPr lang="pt-BR" dirty="0"/>
          </a:p>
          <a:p>
            <a:pPr lvl="1"/>
            <a:r>
              <a:rPr lang="pt-BR" dirty="0" err="1" smtClean="0"/>
              <a:t>Gcov</a:t>
            </a:r>
            <a:endParaRPr lang="pt-BR" dirty="0"/>
          </a:p>
          <a:p>
            <a:r>
              <a:rPr lang="pt-BR" dirty="0" err="1" smtClean="0"/>
              <a:t>Continuous</a:t>
            </a:r>
            <a:r>
              <a:rPr lang="pt-BR" dirty="0" smtClean="0"/>
              <a:t> </a:t>
            </a:r>
            <a:r>
              <a:rPr lang="pt-BR" dirty="0" err="1"/>
              <a:t>Integration</a:t>
            </a:r>
            <a:endParaRPr lang="pt-BR" dirty="0"/>
          </a:p>
          <a:p>
            <a:pPr lvl="1"/>
            <a:r>
              <a:rPr lang="pt-BR" dirty="0" err="1" smtClean="0"/>
              <a:t>Travis</a:t>
            </a:r>
            <a:r>
              <a:rPr lang="pt-BR" dirty="0" smtClean="0"/>
              <a:t> CI</a:t>
            </a:r>
          </a:p>
          <a:p>
            <a:r>
              <a:rPr lang="pt-BR" dirty="0" err="1" smtClean="0"/>
              <a:t>Testing</a:t>
            </a:r>
            <a:r>
              <a:rPr lang="pt-BR" dirty="0" smtClean="0"/>
              <a:t> for performance</a:t>
            </a:r>
          </a:p>
          <a:p>
            <a:pPr lvl="1"/>
            <a:r>
              <a:rPr lang="pt-BR" dirty="0" err="1" smtClean="0"/>
              <a:t>Gprof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462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.</a:t>
            </a:r>
            <a:r>
              <a:rPr lang="pt-BR" dirty="0" err="1" smtClean="0"/>
              <a:t>travis.yml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5175" t="12752" r="57113" b="8525"/>
          <a:stretch/>
        </p:blipFill>
        <p:spPr>
          <a:xfrm>
            <a:off x="3374264" y="609599"/>
            <a:ext cx="5151550" cy="604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5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Travis</a:t>
            </a:r>
            <a:r>
              <a:rPr lang="pt-BR" dirty="0" smtClean="0"/>
              <a:t> - 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5666" t="42626" r="2817" b="23931"/>
          <a:stretch/>
        </p:blipFill>
        <p:spPr>
          <a:xfrm>
            <a:off x="677334" y="1930400"/>
            <a:ext cx="8719350" cy="22924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26092" t="54839" r="2394" b="31822"/>
          <a:stretch/>
        </p:blipFill>
        <p:spPr>
          <a:xfrm>
            <a:off x="616169" y="4353059"/>
            <a:ext cx="8780515" cy="9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9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Travis</a:t>
            </a:r>
            <a:r>
              <a:rPr lang="pt-BR" dirty="0" smtClean="0"/>
              <a:t> - Erro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5563" t="42813" r="2078" b="23367"/>
          <a:stretch/>
        </p:blipFill>
        <p:spPr>
          <a:xfrm>
            <a:off x="677334" y="1930400"/>
            <a:ext cx="8822029" cy="231819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26830" t="51832" r="5881" b="38022"/>
          <a:stretch/>
        </p:blipFill>
        <p:spPr>
          <a:xfrm>
            <a:off x="677333" y="4449520"/>
            <a:ext cx="8822029" cy="7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3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Cppcheck</a:t>
            </a:r>
            <a:r>
              <a:rPr lang="pt-BR" dirty="0" smtClean="0"/>
              <a:t> e </a:t>
            </a:r>
            <a:r>
              <a:rPr lang="pt-BR" dirty="0" err="1" smtClean="0"/>
              <a:t>Gcov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6513" t="24777" r="2289" b="52489"/>
          <a:stretch/>
        </p:blipFill>
        <p:spPr>
          <a:xfrm>
            <a:off x="677334" y="3113625"/>
            <a:ext cx="8912630" cy="160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2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Gprof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6302" t="31165" r="2819" b="21301"/>
          <a:stretch/>
        </p:blipFill>
        <p:spPr>
          <a:xfrm>
            <a:off x="632277" y="2160589"/>
            <a:ext cx="8641725" cy="325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720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37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Facetado</vt:lpstr>
      <vt:lpstr>Trabalho 2 </vt:lpstr>
      <vt:lpstr>Apresentação do PowerPoint</vt:lpstr>
      <vt:lpstr>Ferramentas escolhidas</vt:lpstr>
      <vt:lpstr>.travis.yml</vt:lpstr>
      <vt:lpstr>Travis - OK</vt:lpstr>
      <vt:lpstr>Travis - Erro</vt:lpstr>
      <vt:lpstr>Cppcheck e Gcov</vt:lpstr>
      <vt:lpstr>Gprof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2</dc:title>
  <dc:creator>luis felipe oliveira</dc:creator>
  <cp:lastModifiedBy>luis felipe oliveira</cp:lastModifiedBy>
  <cp:revision>3</cp:revision>
  <dcterms:created xsi:type="dcterms:W3CDTF">2019-10-02T16:41:54Z</dcterms:created>
  <dcterms:modified xsi:type="dcterms:W3CDTF">2019-10-02T17:01:16Z</dcterms:modified>
</cp:coreProperties>
</file>