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111" name="PlaceHolder 7"/>
          <p:cNvSpPr>
            <a:spLocks noGrp="1"/>
          </p:cNvSpPr>
          <p:nvPr>
            <p:ph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" name="CustomShape 11"/>
          <p:cNvSpPr/>
          <p:nvPr/>
        </p:nvSpPr>
        <p:spPr>
          <a:xfrm>
            <a:off x="0" y="-7920"/>
            <a:ext cx="863280" cy="5697720"/>
          </a:xfrm>
          <a:custGeom>
            <a:avLst/>
            <a:gdLst/>
            <a:ahLst/>
            <a:rect l="l" t="t" r="r" b="b"/>
            <a:pathLst>
              <a:path w="863600" h="5698067">
                <a:moveTo>
                  <a:pt x="0" y="8467"/>
                </a:moveTo>
                <a:lnTo>
                  <a:pt x="863600" y="0"/>
                </a:lnTo>
                <a:lnTo>
                  <a:pt x="863600" y="16934"/>
                </a:lnTo>
                <a:lnTo>
                  <a:pt x="0" y="5698067"/>
                </a:lnTo>
                <a:lnTo>
                  <a:pt x="0" y="8467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" name="Line 12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Line 13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0" name="PlaceHolder 2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Clique para editar o </a:t>
            </a: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título mestre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21" name="PlaceHolder 22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BBC572-3160-46D3-ADA9-0DA49FA453FF}" type="datetime">
              <a:rPr b="0" lang="pt-BR" sz="900" spc="-1" strike="noStrike">
                <a:solidFill>
                  <a:srgbClr val="8b8b8b"/>
                </a:solidFill>
                <a:latin typeface="Trebuchet MS"/>
              </a:rPr>
              <a:t>02/10/19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2" name="PlaceHolder 23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23" name="PlaceHolder 24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0E48A88-8CF7-4B1C-A37B-83699BB74FEA}" type="slidenum">
              <a:rPr b="0" lang="pt-BR" sz="900" spc="-1" strike="noStrike">
                <a:solidFill>
                  <a:srgbClr val="5fcbef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24" name="PlaceHolder 2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editar o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formato do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texto da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estrutura de </a:t>
            </a: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tópicos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2.º nível da 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estrutura de </a:t>
            </a: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tópicos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3.º nível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da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estrutura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de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tópicos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4.º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nív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el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da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est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rut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ura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de 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tópi</a:t>
            </a: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cos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5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.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º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6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.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º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7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.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º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n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í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v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l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u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r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a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d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e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 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t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ó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p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i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c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o</a:t>
            </a:r>
            <a:r>
              <a:rPr b="0" lang="en-US" sz="2000" spc="-1" strike="noStrike">
                <a:solidFill>
                  <a:srgbClr val="404040"/>
                </a:solidFill>
                <a:latin typeface="Trebuchet MS"/>
              </a:rPr>
              <a:t>s</a:t>
            </a:r>
            <a:endParaRPr b="0" lang="en-US" sz="20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1"/>
          <p:cNvSpPr/>
          <p:nvPr/>
        </p:nvSpPr>
        <p:spPr>
          <a:xfrm>
            <a:off x="9370800" y="0"/>
            <a:ext cx="1219320" cy="685800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2" name="Line 2"/>
          <p:cNvSpPr/>
          <p:nvPr/>
        </p:nvSpPr>
        <p:spPr>
          <a:xfrm flipH="1">
            <a:off x="7425000" y="3681360"/>
            <a:ext cx="4763520" cy="3176640"/>
          </a:xfrm>
          <a:prstGeom prst="line">
            <a:avLst/>
          </a:prstGeom>
          <a:ln w="9360">
            <a:solidFill>
              <a:schemeClr val="accent1">
                <a:alpha val="7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3" name="CustomShape 3"/>
          <p:cNvSpPr/>
          <p:nvPr/>
        </p:nvSpPr>
        <p:spPr>
          <a:xfrm>
            <a:off x="9181440" y="-8640"/>
            <a:ext cx="3007080" cy="6866280"/>
          </a:xfrm>
          <a:custGeom>
            <a:avLst/>
            <a:gdLst/>
            <a:ah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4" name="CustomShape 4"/>
          <p:cNvSpPr/>
          <p:nvPr/>
        </p:nvSpPr>
        <p:spPr>
          <a:xfrm>
            <a:off x="9603360" y="-8640"/>
            <a:ext cx="2588040" cy="6866280"/>
          </a:xfrm>
          <a:custGeom>
            <a:avLst/>
            <a:gdLst/>
            <a:ah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5" name="CustomShape 5"/>
          <p:cNvSpPr/>
          <p:nvPr/>
        </p:nvSpPr>
        <p:spPr>
          <a:xfrm>
            <a:off x="8932320" y="3048120"/>
            <a:ext cx="3259440" cy="38095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6" name="CustomShape 6"/>
          <p:cNvSpPr/>
          <p:nvPr/>
        </p:nvSpPr>
        <p:spPr>
          <a:xfrm>
            <a:off x="9334440" y="-8640"/>
            <a:ext cx="2854080" cy="6866280"/>
          </a:xfrm>
          <a:custGeom>
            <a:avLst/>
            <a:gdLst/>
            <a:ah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CustomShape 7"/>
          <p:cNvSpPr/>
          <p:nvPr/>
        </p:nvSpPr>
        <p:spPr>
          <a:xfrm>
            <a:off x="10898640" y="-8640"/>
            <a:ext cx="1289880" cy="6866280"/>
          </a:xfrm>
          <a:custGeom>
            <a:avLst/>
            <a:gdLst/>
            <a:ah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8" name="CustomShape 8"/>
          <p:cNvSpPr/>
          <p:nvPr/>
        </p:nvSpPr>
        <p:spPr>
          <a:xfrm>
            <a:off x="10938960" y="-8640"/>
            <a:ext cx="1249560" cy="6866280"/>
          </a:xfrm>
          <a:custGeom>
            <a:avLst/>
            <a:gdLst/>
            <a:ah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8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9" name="CustomShape 9"/>
          <p:cNvSpPr/>
          <p:nvPr/>
        </p:nvSpPr>
        <p:spPr>
          <a:xfrm>
            <a:off x="10371600" y="3589920"/>
            <a:ext cx="1816920" cy="3267720"/>
          </a:xfrm>
          <a:prstGeom prst="triangle">
            <a:avLst>
              <a:gd name="adj" fmla="val 100000"/>
            </a:avLst>
          </a:prstGeom>
          <a:solidFill>
            <a:schemeClr val="accent1">
              <a:lumMod val="75000"/>
              <a:alpha val="66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0" name="CustomShape 10"/>
          <p:cNvSpPr/>
          <p:nvPr/>
        </p:nvSpPr>
        <p:spPr>
          <a:xfrm>
            <a:off x="0" y="4013280"/>
            <a:ext cx="448200" cy="2844360"/>
          </a:xfrm>
          <a:prstGeom prst="triangle">
            <a:avLst>
              <a:gd name="adj" fmla="val 0"/>
            </a:avLst>
          </a:prstGeom>
          <a:solidFill>
            <a:schemeClr val="accent1">
              <a:alpha val="70000"/>
            </a:schemeClr>
          </a:solidFill>
          <a:ln>
            <a:noFill/>
          </a:ln>
          <a:effectLst>
            <a:outerShdw blurRad="38100" dir="5400000" dist="254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71" name="PlaceHolder 1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Clique para editar o título mestre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72" name="PlaceHolder 1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Clique para editar o texto mestre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Segundo nível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lvl="2" marL="11430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400" spc="-1" strike="noStrike">
                <a:solidFill>
                  <a:srgbClr val="404040"/>
                </a:solidFill>
                <a:latin typeface="Trebuchet MS"/>
              </a:rPr>
              <a:t>Terceiro nível</a:t>
            </a:r>
            <a:endParaRPr b="0" lang="en-US" sz="1400" spc="-1" strike="noStrike">
              <a:solidFill>
                <a:srgbClr val="404040"/>
              </a:solidFill>
              <a:latin typeface="Trebuchet MS"/>
            </a:endParaRPr>
          </a:p>
          <a:p>
            <a:pPr lvl="3" marL="16002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Quarto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  <a:p>
            <a:pPr lvl="4" marL="2057400" indent="-22824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200" spc="-1" strike="noStrike">
                <a:solidFill>
                  <a:srgbClr val="404040"/>
                </a:solidFill>
                <a:latin typeface="Trebuchet MS"/>
              </a:rPr>
              <a:t>Quinto nível</a:t>
            </a:r>
            <a:endParaRPr b="0" lang="en-US" sz="1200" spc="-1" strike="noStrike">
              <a:solidFill>
                <a:srgbClr val="404040"/>
              </a:solidFill>
              <a:latin typeface="Trebuchet MS"/>
            </a:endParaRPr>
          </a:p>
        </p:txBody>
      </p:sp>
      <p:sp>
        <p:nvSpPr>
          <p:cNvPr id="73" name="PlaceHolder 13"/>
          <p:cNvSpPr>
            <a:spLocks noGrp="1"/>
          </p:cNvSpPr>
          <p:nvPr>
            <p:ph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2758C274-8A44-41A0-8D6C-036355871AE5}" type="datetime">
              <a:rPr b="0" lang="pt-BR" sz="900" spc="-1" strike="noStrike">
                <a:solidFill>
                  <a:srgbClr val="8b8b8b"/>
                </a:solidFill>
                <a:latin typeface="Trebuchet MS"/>
              </a:rPr>
              <a:t>02/10/19</a:t>
            </a:fld>
            <a:endParaRPr b="0" lang="pt-BR" sz="900" spc="-1" strike="noStrike">
              <a:latin typeface="Times New Roman"/>
            </a:endParaRPr>
          </a:p>
        </p:txBody>
      </p:sp>
      <p:sp>
        <p:nvSpPr>
          <p:cNvPr id="74" name="PlaceHolder 14"/>
          <p:cNvSpPr>
            <a:spLocks noGrp="1"/>
          </p:cNvSpPr>
          <p:nvPr>
            <p:ph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</p:spPr>
        <p:txBody>
          <a:bodyPr anchor="ctr"/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75" name="PlaceHolder 15"/>
          <p:cNvSpPr>
            <a:spLocks noGrp="1"/>
          </p:cNvSpPr>
          <p:nvPr>
            <p:ph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06A72AB-D3B7-45D6-98F2-65C55E33D697}" type="slidenum">
              <a:rPr b="0" lang="pt-BR" sz="900" spc="-1" strike="noStrike">
                <a:solidFill>
                  <a:srgbClr val="5fcbef"/>
                </a:solidFill>
                <a:latin typeface="Trebuchet MS"/>
              </a:rPr>
              <a:t>&lt;número&gt;</a:t>
            </a:fld>
            <a:endParaRPr b="0" lang="pt-BR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r">
              <a:lnSpc>
                <a:spcPct val="100000"/>
              </a:lnSpc>
            </a:pPr>
            <a:r>
              <a:rPr b="0" lang="en-US" sz="5400" spc="-1" strike="noStrike">
                <a:solidFill>
                  <a:srgbClr val="5fcbef"/>
                </a:solidFill>
                <a:latin typeface="Trebuchet MS"/>
              </a:rPr>
              <a:t>Trabalho 2 </a:t>
            </a:r>
            <a:endParaRPr b="0" lang="en-US" sz="54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143100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r">
              <a:lnSpc>
                <a:spcPct val="100000"/>
              </a:lnSpc>
              <a:spcBef>
                <a:spcPts val="1001"/>
              </a:spcBef>
            </a:pPr>
            <a:r>
              <a:rPr b="0" lang="pt-BR" sz="1800" spc="-1" strike="noStrike">
                <a:solidFill>
                  <a:srgbClr val="808080"/>
                </a:solidFill>
                <a:latin typeface="Trebuchet MS"/>
              </a:rPr>
              <a:t>Joice Marek e Luis Felipe de Castro</a:t>
            </a:r>
            <a:endParaRPr b="0" lang="pt-BR" sz="18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Ferramentas escolhidas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static analysis tool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cppcheck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Coverage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Gcov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Continuous Integration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Travis CI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Testing for performance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  <a:p>
            <a:pPr lvl="1" marL="743040" indent="-28548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600" spc="-1" strike="noStrike">
                <a:solidFill>
                  <a:srgbClr val="404040"/>
                </a:solidFill>
                <a:latin typeface="Trebuchet MS"/>
              </a:rPr>
              <a:t>Gprof</a:t>
            </a:r>
            <a:endParaRPr b="0" lang="en-US" sz="16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.travis.yml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18" name="Imagem 3" descr=""/>
          <p:cNvPicPr/>
          <p:nvPr/>
        </p:nvPicPr>
        <p:blipFill>
          <a:blip r:embed="rId1"/>
          <a:srcRect l="5174" t="12751" r="57105" b="8524"/>
          <a:stretch/>
        </p:blipFill>
        <p:spPr>
          <a:xfrm>
            <a:off x="3374280" y="609480"/>
            <a:ext cx="5151240" cy="6045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Instalação RiscV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rcRect l="16928" t="63346" r="42668" b="14862"/>
          <a:stretch/>
        </p:blipFill>
        <p:spPr>
          <a:xfrm>
            <a:off x="1015560" y="3024360"/>
            <a:ext cx="6652800" cy="2015640"/>
          </a:xfrm>
          <a:prstGeom prst="rect">
            <a:avLst/>
          </a:prstGeom>
          <a:ln>
            <a:noFill/>
          </a:ln>
        </p:spPr>
      </p:pic>
      <p:sp>
        <p:nvSpPr>
          <p:cNvPr id="121" name="TextShape 2"/>
          <p:cNvSpPr txBox="1"/>
          <p:nvPr/>
        </p:nvSpPr>
        <p:spPr>
          <a:xfrm>
            <a:off x="677520" y="2161080"/>
            <a:ext cx="2202480" cy="57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install.sh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Instalação RiscV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rcRect l="86348" t="19980" r="1843" b="62126"/>
          <a:stretch/>
        </p:blipFill>
        <p:spPr>
          <a:xfrm>
            <a:off x="648360" y="2664360"/>
            <a:ext cx="1943640" cy="165528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677520" y="2161080"/>
            <a:ext cx="3498480" cy="57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b="0" lang="en-US" sz="1800" spc="-1" strike="noStrike">
                <a:solidFill>
                  <a:srgbClr val="404040"/>
                </a:solidFill>
                <a:latin typeface="Trebuchet MS"/>
              </a:rPr>
              <a:t>Variável de ambiente</a:t>
            </a:r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rcRect l="24003" t="75384" r="17334" b="3740"/>
          <a:stretch/>
        </p:blipFill>
        <p:spPr>
          <a:xfrm>
            <a:off x="576000" y="4104360"/>
            <a:ext cx="9000360" cy="1799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Travis - OK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28" name="Imagem 3" descr=""/>
          <p:cNvPicPr/>
          <p:nvPr/>
        </p:nvPicPr>
        <p:blipFill>
          <a:blip r:embed="rId1"/>
          <a:srcRect l="25663" t="42618" r="2817" b="23927"/>
          <a:stretch/>
        </p:blipFill>
        <p:spPr>
          <a:xfrm>
            <a:off x="677160" y="1930320"/>
            <a:ext cx="8718840" cy="2292120"/>
          </a:xfrm>
          <a:prstGeom prst="rect">
            <a:avLst/>
          </a:prstGeom>
          <a:ln>
            <a:noFill/>
          </a:ln>
        </p:spPr>
      </p:pic>
      <p:pic>
        <p:nvPicPr>
          <p:cNvPr id="129" name="Imagem 4" descr=""/>
          <p:cNvPicPr/>
          <p:nvPr/>
        </p:nvPicPr>
        <p:blipFill>
          <a:blip r:embed="rId2"/>
          <a:srcRect l="26089" t="54833" r="2393" b="31816"/>
          <a:stretch/>
        </p:blipFill>
        <p:spPr>
          <a:xfrm>
            <a:off x="616320" y="4353120"/>
            <a:ext cx="8780040" cy="920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Travis - Erro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2" name="Imagem 3" descr=""/>
          <p:cNvPicPr/>
          <p:nvPr/>
        </p:nvPicPr>
        <p:blipFill>
          <a:blip r:embed="rId1"/>
          <a:srcRect l="25560" t="42805" r="2078" b="23361"/>
          <a:stretch/>
        </p:blipFill>
        <p:spPr>
          <a:xfrm>
            <a:off x="677160" y="1930320"/>
            <a:ext cx="8821800" cy="2317680"/>
          </a:xfrm>
          <a:prstGeom prst="rect">
            <a:avLst/>
          </a:prstGeom>
          <a:ln>
            <a:noFill/>
          </a:ln>
        </p:spPr>
      </p:pic>
      <p:pic>
        <p:nvPicPr>
          <p:cNvPr id="133" name="Imagem 4" descr=""/>
          <p:cNvPicPr/>
          <p:nvPr/>
        </p:nvPicPr>
        <p:blipFill>
          <a:blip r:embed="rId2"/>
          <a:srcRect l="26828" t="51826" r="5880" b="38017"/>
          <a:stretch/>
        </p:blipFill>
        <p:spPr>
          <a:xfrm>
            <a:off x="677160" y="4449600"/>
            <a:ext cx="8821800" cy="747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Cppcheck e Gcov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6" name="Imagem 3" descr=""/>
          <p:cNvPicPr/>
          <p:nvPr/>
        </p:nvPicPr>
        <p:blipFill>
          <a:blip r:embed="rId1"/>
          <a:srcRect l="26509" t="24774" r="2288" b="52480"/>
          <a:stretch/>
        </p:blipFill>
        <p:spPr>
          <a:xfrm>
            <a:off x="677160" y="3113640"/>
            <a:ext cx="8912160" cy="159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5fcbef"/>
                </a:solidFill>
                <a:latin typeface="Trebuchet MS"/>
              </a:rPr>
              <a:t>Gprof</a:t>
            </a:r>
            <a:endParaRPr b="0" lang="en-US" sz="3600" spc="-1" strike="noStrike">
              <a:solidFill>
                <a:srgbClr val="000000"/>
              </a:solidFill>
              <a:latin typeface="Trebuchet MS"/>
            </a:endParaRPr>
          </a:p>
        </p:txBody>
      </p:sp>
      <p:sp>
        <p:nvSpPr>
          <p:cNvPr id="138" name="TextShape 2"/>
          <p:cNvSpPr txBox="1"/>
          <p:nvPr/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 b="0" lang="en-US" sz="1800" spc="-1" strike="noStrike">
              <a:solidFill>
                <a:srgbClr val="404040"/>
              </a:solidFill>
              <a:latin typeface="Trebuchet MS"/>
            </a:endParaRPr>
          </a:p>
        </p:txBody>
      </p:sp>
      <p:pic>
        <p:nvPicPr>
          <p:cNvPr id="139" name="Imagem 3" descr=""/>
          <p:cNvPicPr/>
          <p:nvPr/>
        </p:nvPicPr>
        <p:blipFill>
          <a:blip r:embed="rId1"/>
          <a:srcRect l="26299" t="31161" r="2819" b="21299"/>
          <a:stretch/>
        </p:blipFill>
        <p:spPr>
          <a:xfrm>
            <a:off x="632160" y="2160720"/>
            <a:ext cx="8641440" cy="3258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Application>LibreOffice/5.4.6.2$Linux_X86_64 LibreOffice_project/40m0$Build-2</Application>
  <Words>37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2019-10-02T16:41:54Z</dcterms:created>
  <dc:creator>luis felipe oliveira</dc:creator>
  <dc:description/>
  <dc:language>pt-BR</dc:language>
  <cp:lastModifiedBy/>
  <dcterms:modified xsi:type="dcterms:W3CDTF">2019-10-02T14:43:11Z</dcterms:modified>
  <cp:revision>4</cp:revision>
  <dc:subject/>
  <dc:title>Trabalho 2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