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fif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22520" y="-2340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"/>
          <p:cNvSpPr/>
          <p:nvPr/>
        </p:nvSpPr>
        <p:spPr>
          <a:xfrm>
            <a:off x="6741885" y="1275080"/>
            <a:ext cx="5147733" cy="181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2800" i="1" dirty="0">
                <a:solidFill>
                  <a:schemeClr val="accent2"/>
                </a:solidFill>
              </a:rPr>
              <a:t>Algoritmos</a:t>
            </a:r>
            <a:r>
              <a:rPr lang="en-US" sz="2800" i="1" dirty="0">
                <a:solidFill>
                  <a:schemeClr val="accent2"/>
                </a:solidFill>
              </a:rPr>
              <a:t> de </a:t>
            </a:r>
            <a:r>
              <a:rPr lang="es-CO" sz="2800" i="1" dirty="0">
                <a:solidFill>
                  <a:schemeClr val="accent2"/>
                </a:solidFill>
              </a:rPr>
              <a:t>comprensión</a:t>
            </a:r>
            <a:r>
              <a:rPr lang="en-US" sz="2800" i="1" dirty="0">
                <a:solidFill>
                  <a:schemeClr val="accent2"/>
                </a:solidFill>
              </a:rPr>
              <a:t> para optimizer </a:t>
            </a:r>
            <a:r>
              <a:rPr lang="es-CO" sz="2800" i="1" dirty="0">
                <a:solidFill>
                  <a:schemeClr val="accent2"/>
                </a:solidFill>
              </a:rPr>
              <a:t>el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s-CO" sz="2800" i="1" dirty="0">
                <a:solidFill>
                  <a:schemeClr val="accent2"/>
                </a:solidFill>
              </a:rPr>
              <a:t>consumo</a:t>
            </a:r>
            <a:r>
              <a:rPr lang="en-US" sz="2800" i="1" dirty="0">
                <a:solidFill>
                  <a:schemeClr val="accent2"/>
                </a:solidFill>
              </a:rPr>
              <a:t> de </a:t>
            </a:r>
            <a:r>
              <a:rPr lang="es-CO" sz="2800" i="1" dirty="0">
                <a:solidFill>
                  <a:schemeClr val="accent2"/>
                </a:solidFill>
              </a:rPr>
              <a:t>batería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s-CO" sz="2800" i="1" dirty="0">
                <a:solidFill>
                  <a:schemeClr val="accent2"/>
                </a:solidFill>
              </a:rPr>
              <a:t>en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s-CO" sz="2800" i="1" dirty="0">
                <a:solidFill>
                  <a:schemeClr val="accent2"/>
                </a:solidFill>
              </a:rPr>
              <a:t>ganadería</a:t>
            </a:r>
            <a:r>
              <a:rPr lang="en-US" sz="2800" i="1" dirty="0">
                <a:solidFill>
                  <a:schemeClr val="accent2"/>
                </a:solidFill>
              </a:rPr>
              <a:t> de </a:t>
            </a:r>
            <a:r>
              <a:rPr lang="es-CO" sz="2800" i="1" dirty="0">
                <a:solidFill>
                  <a:schemeClr val="accent2"/>
                </a:solidFill>
              </a:rPr>
              <a:t>precisión</a:t>
            </a:r>
            <a:endParaRPr sz="2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903240" y="4008422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Segundo </a:t>
            </a: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  <a:endParaRPr lang="es-CO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730834" y="4077685"/>
            <a:ext cx="219276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Primer </a:t>
            </a: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  <a:endParaRPr lang="es-CO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60934" y="4530553"/>
            <a:ext cx="293256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 dirty="0">
                <a:solidFill>
                  <a:schemeClr val="accent2"/>
                </a:solidFill>
              </a:rPr>
              <a:t>Luis Felipe Urquijo Vargas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"/>
          <p:cNvSpPr/>
          <p:nvPr/>
        </p:nvSpPr>
        <p:spPr>
          <a:xfrm>
            <a:off x="3533340" y="4530553"/>
            <a:ext cx="293256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 dirty="0">
                <a:solidFill>
                  <a:schemeClr val="accent2"/>
                </a:solidFill>
              </a:rPr>
              <a:t>Andres Prada Rodriguez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https://github.com/LuisFelipeU/Proyecto-Final-ED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Un hombre con la boca abierta&#10;&#10;Descripción generada automáticamente">
            <a:extLst>
              <a:ext uri="{FF2B5EF4-FFF2-40B4-BE49-F238E27FC236}">
                <a16:creationId xmlns:a16="http://schemas.microsoft.com/office/drawing/2014/main" id="{019C0131-14BB-4AEC-934B-D5B8C8A6F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80" y="1930320"/>
            <a:ext cx="2679110" cy="1950188"/>
          </a:xfrm>
          <a:prstGeom prst="rect">
            <a:avLst/>
          </a:prstGeom>
        </p:spPr>
      </p:pic>
      <p:pic>
        <p:nvPicPr>
          <p:cNvPr id="5" name="Imagen 4" descr="Una persona con gafas de sol&#10;&#10;Descripción generada automáticamente con confianza media">
            <a:extLst>
              <a:ext uri="{FF2B5EF4-FFF2-40B4-BE49-F238E27FC236}">
                <a16:creationId xmlns:a16="http://schemas.microsoft.com/office/drawing/2014/main" id="{D5C70D26-3F94-485B-960A-968EAA7CD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9849" y="1933908"/>
            <a:ext cx="1733550" cy="19501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36</Words>
  <Application>Microsoft Office PowerPoint</Application>
  <PresentationFormat>Panorámica</PresentationFormat>
  <Paragraphs>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Luis Felipe Urquijo Vargas</cp:lastModifiedBy>
  <cp:revision>4</cp:revision>
  <dcterms:created xsi:type="dcterms:W3CDTF">2020-06-26T14:36:07Z</dcterms:created>
  <dcterms:modified xsi:type="dcterms:W3CDTF">2021-10-22T16:06:17Z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