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custDataLst>
    <p:tags r:id="rId6"/>
  </p:custData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F32E67-F7C7-D148-BBCC-2B63939DF781}" type="doc">
      <dgm:prSet loTypeId="urn:microsoft.com/office/officeart/2005/8/layout/process5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245A457-061E-7049-8996-05FA73937214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400" b="1">
              <a:latin typeface="Arial"/>
              <a:cs typeface="Arial"/>
            </a:rPr>
            <a:t>COMIENZO</a:t>
          </a:r>
        </a:p>
      </dgm:t>
    </dgm:pt>
    <dgm:pt modelId="{EAAAD42E-14E9-4446-8E71-48A8EBF5DA6A}" type="parTrans" cxnId="{93203C2A-19A2-954C-9419-758AAB03503A}">
      <dgm:prSet/>
      <dgm:spPr/>
      <dgm:t>
        <a:bodyPr/>
        <a:lstStyle/>
        <a:p>
          <a:endParaRPr lang="en-US" sz="2000"/>
        </a:p>
      </dgm:t>
    </dgm:pt>
    <dgm:pt modelId="{4DEB0341-D015-7449-A276-0E0FD51FFE8C}" type="sibTrans" cxnId="{93203C2A-19A2-954C-9419-758AAB03503A}">
      <dgm:prSet custT="1"/>
      <dgm:spPr/>
      <dgm:t>
        <a:bodyPr/>
        <a:lstStyle/>
        <a:p>
          <a:endParaRPr lang="en-US" sz="1200"/>
        </a:p>
      </dgm:t>
    </dgm:pt>
    <dgm:pt modelId="{1A69141F-C78F-EF40-882E-1BE5341BEE0B}">
      <dgm:prSet phldrT="[Text]" custT="1"/>
      <dgm:spPr/>
      <dgm:t>
        <a:bodyPr/>
        <a:lstStyle/>
        <a:p>
          <a:r>
            <a:rPr lang="en-US" sz="1400">
              <a:latin typeface="Arial"/>
              <a:cs typeface="Arial"/>
            </a:rPr>
            <a:t>Examínate a ti mismo</a:t>
          </a:r>
        </a:p>
      </dgm:t>
    </dgm:pt>
    <dgm:pt modelId="{DD636CAE-F6C1-CA4A-8EE9-35BB80103C99}" type="parTrans" cxnId="{068E8A3D-4F27-DE47-9C46-6B6A0190A263}">
      <dgm:prSet/>
      <dgm:spPr/>
      <dgm:t>
        <a:bodyPr/>
        <a:lstStyle/>
        <a:p>
          <a:endParaRPr lang="en-US" sz="2000"/>
        </a:p>
      </dgm:t>
    </dgm:pt>
    <dgm:pt modelId="{AE94CAB1-8BA9-8940-BB21-93D5388BA2FB}" type="sibTrans" cxnId="{068E8A3D-4F27-DE47-9C46-6B6A0190A263}">
      <dgm:prSet custT="1"/>
      <dgm:spPr/>
      <dgm:t>
        <a:bodyPr/>
        <a:lstStyle/>
        <a:p>
          <a:endParaRPr lang="en-US" sz="1200"/>
        </a:p>
      </dgm:t>
    </dgm:pt>
    <dgm:pt modelId="{A127DCA8-EF64-014F-8286-FC9162C3768B}">
      <dgm:prSet phldrT="[Text]" custT="1"/>
      <dgm:spPr/>
      <dgm:t>
        <a:bodyPr/>
        <a:lstStyle/>
        <a:p>
          <a:r>
            <a:rPr lang="en-US" sz="1400">
              <a:latin typeface="Arial"/>
              <a:cs typeface="Arial"/>
            </a:rPr>
            <a:t>Examina a tu competencia</a:t>
          </a:r>
        </a:p>
      </dgm:t>
    </dgm:pt>
    <dgm:pt modelId="{AC253ECC-6B74-F942-9F2B-7B57E2DB5E29}" type="parTrans" cxnId="{46DDDBA7-774A-0248-8958-40CD869D71B1}">
      <dgm:prSet/>
      <dgm:spPr/>
      <dgm:t>
        <a:bodyPr/>
        <a:lstStyle/>
        <a:p>
          <a:endParaRPr lang="en-US" sz="2000"/>
        </a:p>
      </dgm:t>
    </dgm:pt>
    <dgm:pt modelId="{39C5AE68-83CC-2D4E-857E-98BDD0C17E8E}" type="sibTrans" cxnId="{46DDDBA7-774A-0248-8958-40CD869D71B1}">
      <dgm:prSet custT="1"/>
      <dgm:spPr/>
      <dgm:t>
        <a:bodyPr/>
        <a:lstStyle/>
        <a:p>
          <a:endParaRPr lang="en-US" sz="1200"/>
        </a:p>
      </dgm:t>
    </dgm:pt>
    <dgm:pt modelId="{5C870D01-559F-CF42-B2BF-94DAA4F7AEAB}">
      <dgm:prSet phldrT="[Text]" custT="1"/>
      <dgm:spPr/>
      <dgm:t>
        <a:bodyPr/>
        <a:lstStyle/>
        <a:p>
          <a:r>
            <a:rPr lang="en-US" sz="1400">
              <a:latin typeface="Arial"/>
              <a:cs typeface="Arial"/>
            </a:rPr>
            <a:t>Considera a tus proveedores</a:t>
          </a:r>
        </a:p>
      </dgm:t>
    </dgm:pt>
    <dgm:pt modelId="{59A26A3F-D920-7E4C-9202-B4352E140351}" type="parTrans" cxnId="{CD0699EA-B846-5A49-AA64-53E7C5716E4A}">
      <dgm:prSet/>
      <dgm:spPr/>
      <dgm:t>
        <a:bodyPr/>
        <a:lstStyle/>
        <a:p>
          <a:endParaRPr lang="en-US" sz="2000"/>
        </a:p>
      </dgm:t>
    </dgm:pt>
    <dgm:pt modelId="{C2DE9858-04A3-F04C-9C40-CBE32DD9DB78}" type="sibTrans" cxnId="{CD0699EA-B846-5A49-AA64-53E7C5716E4A}">
      <dgm:prSet custT="1"/>
      <dgm:spPr/>
      <dgm:t>
        <a:bodyPr/>
        <a:lstStyle/>
        <a:p>
          <a:endParaRPr lang="en-US" sz="1200"/>
        </a:p>
      </dgm:t>
    </dgm:pt>
    <dgm:pt modelId="{26D30790-C103-A04F-BC20-C7087BA038E1}">
      <dgm:prSet phldrT="[Text]" custT="1"/>
      <dgm:spPr/>
      <dgm:t>
        <a:bodyPr/>
        <a:lstStyle/>
        <a:p>
          <a:r>
            <a:rPr lang="en-US" sz="1400">
              <a:latin typeface="Arial"/>
              <a:cs typeface="Arial"/>
            </a:rPr>
            <a:t>Compromete a tu personal</a:t>
          </a:r>
        </a:p>
      </dgm:t>
    </dgm:pt>
    <dgm:pt modelId="{273AA645-5B42-E14D-B4DA-0EE964B02A78}" type="parTrans" cxnId="{BA7C8955-9FA1-C748-BAFC-E05244F8E407}">
      <dgm:prSet/>
      <dgm:spPr/>
      <dgm:t>
        <a:bodyPr/>
        <a:lstStyle/>
        <a:p>
          <a:endParaRPr lang="en-US" sz="2000"/>
        </a:p>
      </dgm:t>
    </dgm:pt>
    <dgm:pt modelId="{73B8D0F2-0E5A-B84D-AF4E-B4E7FBF4D76E}" type="sibTrans" cxnId="{BA7C8955-9FA1-C748-BAFC-E05244F8E407}">
      <dgm:prSet custT="1"/>
      <dgm:spPr/>
      <dgm:t>
        <a:bodyPr/>
        <a:lstStyle/>
        <a:p>
          <a:endParaRPr lang="en-US" sz="1200"/>
        </a:p>
      </dgm:t>
    </dgm:pt>
    <dgm:pt modelId="{1AECC2AB-74D2-EF48-9145-6D4FE75F0BE8}">
      <dgm:prSet phldrT="[Text]" custT="1"/>
      <dgm:spPr/>
      <dgm:t>
        <a:bodyPr/>
        <a:lstStyle/>
        <a:p>
          <a:r>
            <a:rPr lang="en-US" sz="1400">
              <a:latin typeface="Arial"/>
              <a:cs typeface="Arial"/>
            </a:rPr>
            <a:t>Colabora con tu comunidad</a:t>
          </a:r>
        </a:p>
      </dgm:t>
    </dgm:pt>
    <dgm:pt modelId="{12507478-0B87-9042-A9BD-0C7048EC5F7A}" type="parTrans" cxnId="{0803299C-9550-A642-8C3D-CE8A3892D668}">
      <dgm:prSet/>
      <dgm:spPr/>
      <dgm:t>
        <a:bodyPr/>
        <a:lstStyle/>
        <a:p>
          <a:endParaRPr lang="en-US" sz="2000"/>
        </a:p>
      </dgm:t>
    </dgm:pt>
    <dgm:pt modelId="{7D35975B-BC66-A54E-8DBF-5B02AB17AC9D}" type="sibTrans" cxnId="{0803299C-9550-A642-8C3D-CE8A3892D668}">
      <dgm:prSet custT="1"/>
      <dgm:spPr/>
      <dgm:t>
        <a:bodyPr/>
        <a:lstStyle/>
        <a:p>
          <a:endParaRPr lang="en-US" sz="1200"/>
        </a:p>
      </dgm:t>
    </dgm:pt>
    <dgm:pt modelId="{7C0FB883-104A-6749-8A5E-43CBDCDAE74F}">
      <dgm:prSet phldrT="[Text]" custT="1"/>
      <dgm:spPr/>
      <dgm:t>
        <a:bodyPr/>
        <a:lstStyle/>
        <a:p>
          <a:r>
            <a:rPr lang="en-US" sz="1400">
              <a:latin typeface="Arial"/>
              <a:cs typeface="Arial"/>
            </a:rPr>
            <a:t>Decide cómo vas a dar información al huésped</a:t>
          </a:r>
        </a:p>
      </dgm:t>
    </dgm:pt>
    <dgm:pt modelId="{8599F146-9CEE-4443-A58E-5A062BE70D66}" type="parTrans" cxnId="{D34D5B0B-8FE1-934F-B388-0EA69F7C6B9B}">
      <dgm:prSet/>
      <dgm:spPr/>
      <dgm:t>
        <a:bodyPr/>
        <a:lstStyle/>
        <a:p>
          <a:endParaRPr lang="en-US" sz="2000"/>
        </a:p>
      </dgm:t>
    </dgm:pt>
    <dgm:pt modelId="{96A21A78-0476-A946-AD7A-C1DCE7B3927E}" type="sibTrans" cxnId="{D34D5B0B-8FE1-934F-B388-0EA69F7C6B9B}">
      <dgm:prSet custT="1"/>
      <dgm:spPr/>
      <dgm:t>
        <a:bodyPr/>
        <a:lstStyle/>
        <a:p>
          <a:endParaRPr lang="en-US" sz="1200"/>
        </a:p>
      </dgm:t>
    </dgm:pt>
    <dgm:pt modelId="{9286CAC6-11B8-434A-BB10-B1AC97C1914C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400" b="1">
              <a:latin typeface="Arial"/>
              <a:cs typeface="Arial"/>
            </a:rPr>
            <a:t>¡ALTO! </a:t>
          </a:r>
          <a:r>
            <a:rPr lang="en-US" sz="1400">
              <a:latin typeface="Arial"/>
              <a:cs typeface="Arial"/>
            </a:rPr>
            <a:t>Antes de buscar distribuidores, asegúrate que todo el sistema está en su lugar. No querrás caer en greenwashing.</a:t>
          </a:r>
        </a:p>
      </dgm:t>
    </dgm:pt>
    <dgm:pt modelId="{6A922932-E29F-B24C-BF75-417D4E76B599}" type="parTrans" cxnId="{78309E45-55AD-444F-A3C0-7E4AA24AC5A6}">
      <dgm:prSet/>
      <dgm:spPr/>
      <dgm:t>
        <a:bodyPr/>
        <a:lstStyle/>
        <a:p>
          <a:endParaRPr lang="en-US" sz="2000"/>
        </a:p>
      </dgm:t>
    </dgm:pt>
    <dgm:pt modelId="{AE04E915-1320-4F4F-8B42-D76DFA815D48}" type="sibTrans" cxnId="{78309E45-55AD-444F-A3C0-7E4AA24AC5A6}">
      <dgm:prSet custT="1"/>
      <dgm:spPr/>
      <dgm:t>
        <a:bodyPr/>
        <a:lstStyle/>
        <a:p>
          <a:endParaRPr lang="en-US" sz="1200"/>
        </a:p>
      </dgm:t>
    </dgm:pt>
    <dgm:pt modelId="{45430395-CC5B-744E-A6FF-16C49E6DF25F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400">
              <a:latin typeface="Arial"/>
              <a:cs typeface="Arial"/>
            </a:rPr>
            <a:t>Contacta a tus distribuidores</a:t>
          </a:r>
        </a:p>
      </dgm:t>
    </dgm:pt>
    <dgm:pt modelId="{CBB219E9-D9A1-424E-8529-A95D1A942674}" type="parTrans" cxnId="{003E161D-9ACB-CC49-BFC9-C9E048A6EDDC}">
      <dgm:prSet/>
      <dgm:spPr/>
      <dgm:t>
        <a:bodyPr/>
        <a:lstStyle/>
        <a:p>
          <a:endParaRPr lang="en-US" sz="2000"/>
        </a:p>
      </dgm:t>
    </dgm:pt>
    <dgm:pt modelId="{AD7E3FAA-2695-A143-BBFD-D87621765E0F}" type="sibTrans" cxnId="{003E161D-9ACB-CC49-BFC9-C9E048A6EDDC}">
      <dgm:prSet/>
      <dgm:spPr/>
      <dgm:t>
        <a:bodyPr/>
        <a:lstStyle/>
        <a:p>
          <a:endParaRPr lang="en-US" sz="2000"/>
        </a:p>
      </dgm:t>
    </dgm:pt>
    <dgm:pt modelId="{77FAAB7B-7EDA-C647-BB08-C50E444644BB}" type="pres">
      <dgm:prSet presAssocID="{04F32E67-F7C7-D148-BBCC-2B63939DF78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C07CC5-654C-764B-9A34-0E9A47FBFF7D}" type="pres">
      <dgm:prSet presAssocID="{3245A457-061E-7049-8996-05FA73937214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00B1C9-AA9D-AC4E-A021-208C85F1F692}" type="pres">
      <dgm:prSet presAssocID="{4DEB0341-D015-7449-A276-0E0FD51FFE8C}" presName="sibTrans" presStyleLbl="sibTrans2D1" presStyleIdx="0" presStyleCnt="8"/>
      <dgm:spPr/>
      <dgm:t>
        <a:bodyPr/>
        <a:lstStyle/>
        <a:p>
          <a:endParaRPr lang="en-US"/>
        </a:p>
      </dgm:t>
    </dgm:pt>
    <dgm:pt modelId="{EAC07BA5-CA59-1F4E-AE74-0FBC82E18166}" type="pres">
      <dgm:prSet presAssocID="{4DEB0341-D015-7449-A276-0E0FD51FFE8C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142E2082-D773-9743-A10E-93F6BF9DC487}" type="pres">
      <dgm:prSet presAssocID="{1A69141F-C78F-EF40-882E-1BE5341BEE0B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30D536-A955-6643-987D-CFCFFEE52B16}" type="pres">
      <dgm:prSet presAssocID="{AE94CAB1-8BA9-8940-BB21-93D5388BA2FB}" presName="sibTrans" presStyleLbl="sibTrans2D1" presStyleIdx="1" presStyleCnt="8"/>
      <dgm:spPr/>
      <dgm:t>
        <a:bodyPr/>
        <a:lstStyle/>
        <a:p>
          <a:endParaRPr lang="en-US"/>
        </a:p>
      </dgm:t>
    </dgm:pt>
    <dgm:pt modelId="{5C327C11-4B35-CF4E-9EF8-71493EB736F9}" type="pres">
      <dgm:prSet presAssocID="{AE94CAB1-8BA9-8940-BB21-93D5388BA2FB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E379722D-3660-D940-99B5-E26BBAA4131F}" type="pres">
      <dgm:prSet presAssocID="{A127DCA8-EF64-014F-8286-FC9162C3768B}" presName="node" presStyleLbl="node1" presStyleIdx="2" presStyleCnt="9" custLinFactNeighborY="-189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CC8228-9F53-B143-9CAD-1E475F707A02}" type="pres">
      <dgm:prSet presAssocID="{39C5AE68-83CC-2D4E-857E-98BDD0C17E8E}" presName="sibTrans" presStyleLbl="sibTrans2D1" presStyleIdx="2" presStyleCnt="8"/>
      <dgm:spPr/>
      <dgm:t>
        <a:bodyPr/>
        <a:lstStyle/>
        <a:p>
          <a:endParaRPr lang="en-US"/>
        </a:p>
      </dgm:t>
    </dgm:pt>
    <dgm:pt modelId="{0645BA80-7FD6-B94A-9BEA-FD72F879E88A}" type="pres">
      <dgm:prSet presAssocID="{39C5AE68-83CC-2D4E-857E-98BDD0C17E8E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6F0F6BDB-03A0-3344-AE79-E6A3373B1009}" type="pres">
      <dgm:prSet presAssocID="{5C870D01-559F-CF42-B2BF-94DAA4F7AEAB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A3CBD-07F6-BD41-BEB4-349D283581C1}" type="pres">
      <dgm:prSet presAssocID="{C2DE9858-04A3-F04C-9C40-CBE32DD9DB78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48CDC88-E203-3D41-ADA8-F1C692112BA6}" type="pres">
      <dgm:prSet presAssocID="{C2DE9858-04A3-F04C-9C40-CBE32DD9DB78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FB7B2834-81CB-5A48-B2B0-5E4531B2356B}" type="pres">
      <dgm:prSet presAssocID="{26D30790-C103-A04F-BC20-C7087BA038E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250C3-6487-7D40-9CD7-33FB501A6968}" type="pres">
      <dgm:prSet presAssocID="{73B8D0F2-0E5A-B84D-AF4E-B4E7FBF4D76E}" presName="sibTrans" presStyleLbl="sibTrans2D1" presStyleIdx="4" presStyleCnt="8"/>
      <dgm:spPr/>
      <dgm:t>
        <a:bodyPr/>
        <a:lstStyle/>
        <a:p>
          <a:endParaRPr lang="en-US"/>
        </a:p>
      </dgm:t>
    </dgm:pt>
    <dgm:pt modelId="{B01C4718-0E65-9F40-A2A9-4BCA38D6F0A6}" type="pres">
      <dgm:prSet presAssocID="{73B8D0F2-0E5A-B84D-AF4E-B4E7FBF4D76E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3C08A3B1-A483-694C-AB2C-D1AF4594786B}" type="pres">
      <dgm:prSet presAssocID="{1AECC2AB-74D2-EF48-9145-6D4FE75F0BE8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68FEA2-AFAF-B24F-B6A0-5BF46DA0D762}" type="pres">
      <dgm:prSet presAssocID="{7D35975B-BC66-A54E-8DBF-5B02AB17AC9D}" presName="sibTrans" presStyleLbl="sibTrans2D1" presStyleIdx="5" presStyleCnt="8"/>
      <dgm:spPr/>
      <dgm:t>
        <a:bodyPr/>
        <a:lstStyle/>
        <a:p>
          <a:endParaRPr lang="en-US"/>
        </a:p>
      </dgm:t>
    </dgm:pt>
    <dgm:pt modelId="{160F678B-0208-4940-A2C6-8736AC363C2B}" type="pres">
      <dgm:prSet presAssocID="{7D35975B-BC66-A54E-8DBF-5B02AB17AC9D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B51DD908-54EB-4C47-BD3E-DABAE7E543C6}" type="pres">
      <dgm:prSet presAssocID="{7C0FB883-104A-6749-8A5E-43CBDCDAE74F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3BB1CF-8FD7-324C-9936-430C5DACA87C}" type="pres">
      <dgm:prSet presAssocID="{96A21A78-0476-A946-AD7A-C1DCE7B3927E}" presName="sibTrans" presStyleLbl="sibTrans2D1" presStyleIdx="6" presStyleCnt="8"/>
      <dgm:spPr/>
      <dgm:t>
        <a:bodyPr/>
        <a:lstStyle/>
        <a:p>
          <a:endParaRPr lang="en-US"/>
        </a:p>
      </dgm:t>
    </dgm:pt>
    <dgm:pt modelId="{FA92D0DA-8FAE-E64F-B138-B60D019A92E1}" type="pres">
      <dgm:prSet presAssocID="{96A21A78-0476-A946-AD7A-C1DCE7B3927E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80EA1ABF-BFD5-274A-BD31-EB1EB685D421}" type="pres">
      <dgm:prSet presAssocID="{9286CAC6-11B8-434A-BB10-B1AC97C1914C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CB48B-97CF-B041-896C-6B63A459C4D5}" type="pres">
      <dgm:prSet presAssocID="{AE04E915-1320-4F4F-8B42-D76DFA815D48}" presName="sibTrans" presStyleLbl="sibTrans2D1" presStyleIdx="7" presStyleCnt="8"/>
      <dgm:spPr/>
      <dgm:t>
        <a:bodyPr/>
        <a:lstStyle/>
        <a:p>
          <a:endParaRPr lang="en-US"/>
        </a:p>
      </dgm:t>
    </dgm:pt>
    <dgm:pt modelId="{4647DBD7-E618-3D42-A786-EA900D04F81F}" type="pres">
      <dgm:prSet presAssocID="{AE04E915-1320-4F4F-8B42-D76DFA815D48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16065396-B0BF-2647-8881-C6C037C0F801}" type="pres">
      <dgm:prSet presAssocID="{45430395-CC5B-744E-A6FF-16C49E6DF25F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2F5977-1830-49A2-9A01-B8C9A3E9C4EF}" type="presOf" srcId="{7D35975B-BC66-A54E-8DBF-5B02AB17AC9D}" destId="{B168FEA2-AFAF-B24F-B6A0-5BF46DA0D762}" srcOrd="0" destOrd="0" presId="urn:microsoft.com/office/officeart/2005/8/layout/process5"/>
    <dgm:cxn modelId="{5E06ACCB-7E0C-427D-8C15-C923A9054F45}" type="presOf" srcId="{AE04E915-1320-4F4F-8B42-D76DFA815D48}" destId="{6C4CB48B-97CF-B041-896C-6B63A459C4D5}" srcOrd="0" destOrd="0" presId="urn:microsoft.com/office/officeart/2005/8/layout/process5"/>
    <dgm:cxn modelId="{3CED69F8-BD4A-4868-9E20-0C5F26F10A27}" type="presOf" srcId="{5C870D01-559F-CF42-B2BF-94DAA4F7AEAB}" destId="{6F0F6BDB-03A0-3344-AE79-E6A3373B1009}" srcOrd="0" destOrd="0" presId="urn:microsoft.com/office/officeart/2005/8/layout/process5"/>
    <dgm:cxn modelId="{67B67D2A-2B2F-4FC2-A727-CC68A1C48BE7}" type="presOf" srcId="{4DEB0341-D015-7449-A276-0E0FD51FFE8C}" destId="{7200B1C9-AA9D-AC4E-A021-208C85F1F692}" srcOrd="0" destOrd="0" presId="urn:microsoft.com/office/officeart/2005/8/layout/process5"/>
    <dgm:cxn modelId="{E4BD93CD-EA59-4D8C-A827-F940916C8AF6}" type="presOf" srcId="{39C5AE68-83CC-2D4E-857E-98BDD0C17E8E}" destId="{A4CC8228-9F53-B143-9CAD-1E475F707A02}" srcOrd="0" destOrd="0" presId="urn:microsoft.com/office/officeart/2005/8/layout/process5"/>
    <dgm:cxn modelId="{8131BA4C-17CE-43A2-86EB-6A8A4A19ABA2}" type="presOf" srcId="{7C0FB883-104A-6749-8A5E-43CBDCDAE74F}" destId="{B51DD908-54EB-4C47-BD3E-DABAE7E543C6}" srcOrd="0" destOrd="0" presId="urn:microsoft.com/office/officeart/2005/8/layout/process5"/>
    <dgm:cxn modelId="{A653BFAD-76BF-488E-BE9E-14ECEFC7B598}" type="presOf" srcId="{73B8D0F2-0E5A-B84D-AF4E-B4E7FBF4D76E}" destId="{B01C4718-0E65-9F40-A2A9-4BCA38D6F0A6}" srcOrd="1" destOrd="0" presId="urn:microsoft.com/office/officeart/2005/8/layout/process5"/>
    <dgm:cxn modelId="{37E604E1-EFC5-4E80-B90D-AA0AC05919E3}" type="presOf" srcId="{AE04E915-1320-4F4F-8B42-D76DFA815D48}" destId="{4647DBD7-E618-3D42-A786-EA900D04F81F}" srcOrd="1" destOrd="0" presId="urn:microsoft.com/office/officeart/2005/8/layout/process5"/>
    <dgm:cxn modelId="{9D076CEA-9EFB-4A22-AABF-E80BF838DA81}" type="presOf" srcId="{26D30790-C103-A04F-BC20-C7087BA038E1}" destId="{FB7B2834-81CB-5A48-B2B0-5E4531B2356B}" srcOrd="0" destOrd="0" presId="urn:microsoft.com/office/officeart/2005/8/layout/process5"/>
    <dgm:cxn modelId="{412A8D02-413A-47BE-845D-38A1F7CCB0F0}" type="presOf" srcId="{A127DCA8-EF64-014F-8286-FC9162C3768B}" destId="{E379722D-3660-D940-99B5-E26BBAA4131F}" srcOrd="0" destOrd="0" presId="urn:microsoft.com/office/officeart/2005/8/layout/process5"/>
    <dgm:cxn modelId="{F34EB6A3-9257-459F-94A8-9D70648BF13C}" type="presOf" srcId="{7D35975B-BC66-A54E-8DBF-5B02AB17AC9D}" destId="{160F678B-0208-4940-A2C6-8736AC363C2B}" srcOrd="1" destOrd="0" presId="urn:microsoft.com/office/officeart/2005/8/layout/process5"/>
    <dgm:cxn modelId="{22840850-F81B-44E0-83AA-566F38B94217}" type="presOf" srcId="{AE94CAB1-8BA9-8940-BB21-93D5388BA2FB}" destId="{5C327C11-4B35-CF4E-9EF8-71493EB736F9}" srcOrd="1" destOrd="0" presId="urn:microsoft.com/office/officeart/2005/8/layout/process5"/>
    <dgm:cxn modelId="{068E8A3D-4F27-DE47-9C46-6B6A0190A263}" srcId="{04F32E67-F7C7-D148-BBCC-2B63939DF781}" destId="{1A69141F-C78F-EF40-882E-1BE5341BEE0B}" srcOrd="1" destOrd="0" parTransId="{DD636CAE-F6C1-CA4A-8EE9-35BB80103C99}" sibTransId="{AE94CAB1-8BA9-8940-BB21-93D5388BA2FB}"/>
    <dgm:cxn modelId="{003E161D-9ACB-CC49-BFC9-C9E048A6EDDC}" srcId="{04F32E67-F7C7-D148-BBCC-2B63939DF781}" destId="{45430395-CC5B-744E-A6FF-16C49E6DF25F}" srcOrd="8" destOrd="0" parTransId="{CBB219E9-D9A1-424E-8529-A95D1A942674}" sibTransId="{AD7E3FAA-2695-A143-BBFD-D87621765E0F}"/>
    <dgm:cxn modelId="{BA7C8955-9FA1-C748-BAFC-E05244F8E407}" srcId="{04F32E67-F7C7-D148-BBCC-2B63939DF781}" destId="{26D30790-C103-A04F-BC20-C7087BA038E1}" srcOrd="4" destOrd="0" parTransId="{273AA645-5B42-E14D-B4DA-0EE964B02A78}" sibTransId="{73B8D0F2-0E5A-B84D-AF4E-B4E7FBF4D76E}"/>
    <dgm:cxn modelId="{CE9060CB-B8B9-408F-828B-DD2159856D16}" type="presOf" srcId="{4DEB0341-D015-7449-A276-0E0FD51FFE8C}" destId="{EAC07BA5-CA59-1F4E-AE74-0FBC82E18166}" srcOrd="1" destOrd="0" presId="urn:microsoft.com/office/officeart/2005/8/layout/process5"/>
    <dgm:cxn modelId="{93203C2A-19A2-954C-9419-758AAB03503A}" srcId="{04F32E67-F7C7-D148-BBCC-2B63939DF781}" destId="{3245A457-061E-7049-8996-05FA73937214}" srcOrd="0" destOrd="0" parTransId="{EAAAD42E-14E9-4446-8E71-48A8EBF5DA6A}" sibTransId="{4DEB0341-D015-7449-A276-0E0FD51FFE8C}"/>
    <dgm:cxn modelId="{BEEB9CC9-7503-43D7-937E-A493D117B646}" type="presOf" srcId="{96A21A78-0476-A946-AD7A-C1DCE7B3927E}" destId="{FA92D0DA-8FAE-E64F-B138-B60D019A92E1}" srcOrd="1" destOrd="0" presId="urn:microsoft.com/office/officeart/2005/8/layout/process5"/>
    <dgm:cxn modelId="{3B65D30E-3678-44CA-809D-482F3A1EC78E}" type="presOf" srcId="{1A69141F-C78F-EF40-882E-1BE5341BEE0B}" destId="{142E2082-D773-9743-A10E-93F6BF9DC487}" srcOrd="0" destOrd="0" presId="urn:microsoft.com/office/officeart/2005/8/layout/process5"/>
    <dgm:cxn modelId="{170F167B-BA79-4376-BF6A-D0C5932B90F6}" type="presOf" srcId="{C2DE9858-04A3-F04C-9C40-CBE32DD9DB78}" destId="{648CDC88-E203-3D41-ADA8-F1C692112BA6}" srcOrd="1" destOrd="0" presId="urn:microsoft.com/office/officeart/2005/8/layout/process5"/>
    <dgm:cxn modelId="{46DDDBA7-774A-0248-8958-40CD869D71B1}" srcId="{04F32E67-F7C7-D148-BBCC-2B63939DF781}" destId="{A127DCA8-EF64-014F-8286-FC9162C3768B}" srcOrd="2" destOrd="0" parTransId="{AC253ECC-6B74-F942-9F2B-7B57E2DB5E29}" sibTransId="{39C5AE68-83CC-2D4E-857E-98BDD0C17E8E}"/>
    <dgm:cxn modelId="{DEA72B04-2013-4E30-BC9A-04D56EC77DED}" type="presOf" srcId="{39C5AE68-83CC-2D4E-857E-98BDD0C17E8E}" destId="{0645BA80-7FD6-B94A-9BEA-FD72F879E88A}" srcOrd="1" destOrd="0" presId="urn:microsoft.com/office/officeart/2005/8/layout/process5"/>
    <dgm:cxn modelId="{A7B26AF0-9E7C-4AB6-9106-FDCB96206AE4}" type="presOf" srcId="{C2DE9858-04A3-F04C-9C40-CBE32DD9DB78}" destId="{F27A3CBD-07F6-BD41-BEB4-349D283581C1}" srcOrd="0" destOrd="0" presId="urn:microsoft.com/office/officeart/2005/8/layout/process5"/>
    <dgm:cxn modelId="{70DF0B43-EFFA-401E-9CE9-7EB4B350586B}" type="presOf" srcId="{3245A457-061E-7049-8996-05FA73937214}" destId="{0BC07CC5-654C-764B-9A34-0E9A47FBFF7D}" srcOrd="0" destOrd="0" presId="urn:microsoft.com/office/officeart/2005/8/layout/process5"/>
    <dgm:cxn modelId="{3EE25085-1A4A-4C2E-8404-F946D9DBFB2C}" type="presOf" srcId="{45430395-CC5B-744E-A6FF-16C49E6DF25F}" destId="{16065396-B0BF-2647-8881-C6C037C0F801}" srcOrd="0" destOrd="0" presId="urn:microsoft.com/office/officeart/2005/8/layout/process5"/>
    <dgm:cxn modelId="{338FC75D-8FF5-4C7A-A4A7-370358C38B40}" type="presOf" srcId="{04F32E67-F7C7-D148-BBCC-2B63939DF781}" destId="{77FAAB7B-7EDA-C647-BB08-C50E444644BB}" srcOrd="0" destOrd="0" presId="urn:microsoft.com/office/officeart/2005/8/layout/process5"/>
    <dgm:cxn modelId="{DC3759B8-AB7E-4581-8ECF-3A75DB57982B}" type="presOf" srcId="{73B8D0F2-0E5A-B84D-AF4E-B4E7FBF4D76E}" destId="{5B9250C3-6487-7D40-9CD7-33FB501A6968}" srcOrd="0" destOrd="0" presId="urn:microsoft.com/office/officeart/2005/8/layout/process5"/>
    <dgm:cxn modelId="{CD0699EA-B846-5A49-AA64-53E7C5716E4A}" srcId="{04F32E67-F7C7-D148-BBCC-2B63939DF781}" destId="{5C870D01-559F-CF42-B2BF-94DAA4F7AEAB}" srcOrd="3" destOrd="0" parTransId="{59A26A3F-D920-7E4C-9202-B4352E140351}" sibTransId="{C2DE9858-04A3-F04C-9C40-CBE32DD9DB78}"/>
    <dgm:cxn modelId="{0803299C-9550-A642-8C3D-CE8A3892D668}" srcId="{04F32E67-F7C7-D148-BBCC-2B63939DF781}" destId="{1AECC2AB-74D2-EF48-9145-6D4FE75F0BE8}" srcOrd="5" destOrd="0" parTransId="{12507478-0B87-9042-A9BD-0C7048EC5F7A}" sibTransId="{7D35975B-BC66-A54E-8DBF-5B02AB17AC9D}"/>
    <dgm:cxn modelId="{6787C527-2395-47BC-910F-26EE3DFEBE84}" type="presOf" srcId="{9286CAC6-11B8-434A-BB10-B1AC97C1914C}" destId="{80EA1ABF-BFD5-274A-BD31-EB1EB685D421}" srcOrd="0" destOrd="0" presId="urn:microsoft.com/office/officeart/2005/8/layout/process5"/>
    <dgm:cxn modelId="{78309E45-55AD-444F-A3C0-7E4AA24AC5A6}" srcId="{04F32E67-F7C7-D148-BBCC-2B63939DF781}" destId="{9286CAC6-11B8-434A-BB10-B1AC97C1914C}" srcOrd="7" destOrd="0" parTransId="{6A922932-E29F-B24C-BF75-417D4E76B599}" sibTransId="{AE04E915-1320-4F4F-8B42-D76DFA815D48}"/>
    <dgm:cxn modelId="{A8E96188-E9AD-4809-9378-399B56F36680}" type="presOf" srcId="{1AECC2AB-74D2-EF48-9145-6D4FE75F0BE8}" destId="{3C08A3B1-A483-694C-AB2C-D1AF4594786B}" srcOrd="0" destOrd="0" presId="urn:microsoft.com/office/officeart/2005/8/layout/process5"/>
    <dgm:cxn modelId="{290C8292-E04D-4B39-8C4F-2FF444ECCACB}" type="presOf" srcId="{AE94CAB1-8BA9-8940-BB21-93D5388BA2FB}" destId="{9B30D536-A955-6643-987D-CFCFFEE52B16}" srcOrd="0" destOrd="0" presId="urn:microsoft.com/office/officeart/2005/8/layout/process5"/>
    <dgm:cxn modelId="{D34D5B0B-8FE1-934F-B388-0EA69F7C6B9B}" srcId="{04F32E67-F7C7-D148-BBCC-2B63939DF781}" destId="{7C0FB883-104A-6749-8A5E-43CBDCDAE74F}" srcOrd="6" destOrd="0" parTransId="{8599F146-9CEE-4443-A58E-5A062BE70D66}" sibTransId="{96A21A78-0476-A946-AD7A-C1DCE7B3927E}"/>
    <dgm:cxn modelId="{66DBAC0B-3E45-4E48-97C3-E69A5F8CDED7}" type="presOf" srcId="{96A21A78-0476-A946-AD7A-C1DCE7B3927E}" destId="{643BB1CF-8FD7-324C-9936-430C5DACA87C}" srcOrd="0" destOrd="0" presId="urn:microsoft.com/office/officeart/2005/8/layout/process5"/>
    <dgm:cxn modelId="{00FEF2CD-6C7A-454F-9252-E7D7A16636F3}" type="presParOf" srcId="{77FAAB7B-7EDA-C647-BB08-C50E444644BB}" destId="{0BC07CC5-654C-764B-9A34-0E9A47FBFF7D}" srcOrd="0" destOrd="0" presId="urn:microsoft.com/office/officeart/2005/8/layout/process5"/>
    <dgm:cxn modelId="{D89C4A30-80A0-4580-8360-6930DCF4427B}" type="presParOf" srcId="{77FAAB7B-7EDA-C647-BB08-C50E444644BB}" destId="{7200B1C9-AA9D-AC4E-A021-208C85F1F692}" srcOrd="1" destOrd="0" presId="urn:microsoft.com/office/officeart/2005/8/layout/process5"/>
    <dgm:cxn modelId="{DFCB846A-D678-4876-BBA5-4110A5515F4B}" type="presParOf" srcId="{7200B1C9-AA9D-AC4E-A021-208C85F1F692}" destId="{EAC07BA5-CA59-1F4E-AE74-0FBC82E18166}" srcOrd="0" destOrd="0" presId="urn:microsoft.com/office/officeart/2005/8/layout/process5"/>
    <dgm:cxn modelId="{0E2AFE67-E11E-4473-9E87-AC268D00D72D}" type="presParOf" srcId="{77FAAB7B-7EDA-C647-BB08-C50E444644BB}" destId="{142E2082-D773-9743-A10E-93F6BF9DC487}" srcOrd="2" destOrd="0" presId="urn:microsoft.com/office/officeart/2005/8/layout/process5"/>
    <dgm:cxn modelId="{8DF2AD1F-6B37-449C-BB79-1696E99B3867}" type="presParOf" srcId="{77FAAB7B-7EDA-C647-BB08-C50E444644BB}" destId="{9B30D536-A955-6643-987D-CFCFFEE52B16}" srcOrd="3" destOrd="0" presId="urn:microsoft.com/office/officeart/2005/8/layout/process5"/>
    <dgm:cxn modelId="{3238E07A-F42A-4BCE-85DD-9D822D9B5F9A}" type="presParOf" srcId="{9B30D536-A955-6643-987D-CFCFFEE52B16}" destId="{5C327C11-4B35-CF4E-9EF8-71493EB736F9}" srcOrd="0" destOrd="0" presId="urn:microsoft.com/office/officeart/2005/8/layout/process5"/>
    <dgm:cxn modelId="{B2EA5716-9448-4344-872F-3579B80BDCC0}" type="presParOf" srcId="{77FAAB7B-7EDA-C647-BB08-C50E444644BB}" destId="{E379722D-3660-D940-99B5-E26BBAA4131F}" srcOrd="4" destOrd="0" presId="urn:microsoft.com/office/officeart/2005/8/layout/process5"/>
    <dgm:cxn modelId="{FBC1EF99-55DC-4727-A22F-8871ECB61355}" type="presParOf" srcId="{77FAAB7B-7EDA-C647-BB08-C50E444644BB}" destId="{A4CC8228-9F53-B143-9CAD-1E475F707A02}" srcOrd="5" destOrd="0" presId="urn:microsoft.com/office/officeart/2005/8/layout/process5"/>
    <dgm:cxn modelId="{9648F7CB-626F-4736-9F33-8E03C49C0E20}" type="presParOf" srcId="{A4CC8228-9F53-B143-9CAD-1E475F707A02}" destId="{0645BA80-7FD6-B94A-9BEA-FD72F879E88A}" srcOrd="0" destOrd="0" presId="urn:microsoft.com/office/officeart/2005/8/layout/process5"/>
    <dgm:cxn modelId="{A3C7EE60-DAAF-4EA9-85BD-78E5DDC303C2}" type="presParOf" srcId="{77FAAB7B-7EDA-C647-BB08-C50E444644BB}" destId="{6F0F6BDB-03A0-3344-AE79-E6A3373B1009}" srcOrd="6" destOrd="0" presId="urn:microsoft.com/office/officeart/2005/8/layout/process5"/>
    <dgm:cxn modelId="{C614F6BC-1371-42B2-A671-6638FAA589DF}" type="presParOf" srcId="{77FAAB7B-7EDA-C647-BB08-C50E444644BB}" destId="{F27A3CBD-07F6-BD41-BEB4-349D283581C1}" srcOrd="7" destOrd="0" presId="urn:microsoft.com/office/officeart/2005/8/layout/process5"/>
    <dgm:cxn modelId="{CAFCAE26-5A70-4409-A8F1-E3F986F908AC}" type="presParOf" srcId="{F27A3CBD-07F6-BD41-BEB4-349D283581C1}" destId="{648CDC88-E203-3D41-ADA8-F1C692112BA6}" srcOrd="0" destOrd="0" presId="urn:microsoft.com/office/officeart/2005/8/layout/process5"/>
    <dgm:cxn modelId="{EEC98770-FFDA-4B54-B942-6C785DEED02A}" type="presParOf" srcId="{77FAAB7B-7EDA-C647-BB08-C50E444644BB}" destId="{FB7B2834-81CB-5A48-B2B0-5E4531B2356B}" srcOrd="8" destOrd="0" presId="urn:microsoft.com/office/officeart/2005/8/layout/process5"/>
    <dgm:cxn modelId="{22BF6ABB-135C-4D00-979F-DA796802AABC}" type="presParOf" srcId="{77FAAB7B-7EDA-C647-BB08-C50E444644BB}" destId="{5B9250C3-6487-7D40-9CD7-33FB501A6968}" srcOrd="9" destOrd="0" presId="urn:microsoft.com/office/officeart/2005/8/layout/process5"/>
    <dgm:cxn modelId="{BFA5474D-1D6F-4D05-AA6D-25E7D09702C9}" type="presParOf" srcId="{5B9250C3-6487-7D40-9CD7-33FB501A6968}" destId="{B01C4718-0E65-9F40-A2A9-4BCA38D6F0A6}" srcOrd="0" destOrd="0" presId="urn:microsoft.com/office/officeart/2005/8/layout/process5"/>
    <dgm:cxn modelId="{C0BDC22B-9507-447D-B2F5-C3C8487AC4B7}" type="presParOf" srcId="{77FAAB7B-7EDA-C647-BB08-C50E444644BB}" destId="{3C08A3B1-A483-694C-AB2C-D1AF4594786B}" srcOrd="10" destOrd="0" presId="urn:microsoft.com/office/officeart/2005/8/layout/process5"/>
    <dgm:cxn modelId="{3EA913A8-2590-40D0-88C2-F4DEE159EE6F}" type="presParOf" srcId="{77FAAB7B-7EDA-C647-BB08-C50E444644BB}" destId="{B168FEA2-AFAF-B24F-B6A0-5BF46DA0D762}" srcOrd="11" destOrd="0" presId="urn:microsoft.com/office/officeart/2005/8/layout/process5"/>
    <dgm:cxn modelId="{7E5673C3-3C88-4948-A008-4B144B216E36}" type="presParOf" srcId="{B168FEA2-AFAF-B24F-B6A0-5BF46DA0D762}" destId="{160F678B-0208-4940-A2C6-8736AC363C2B}" srcOrd="0" destOrd="0" presId="urn:microsoft.com/office/officeart/2005/8/layout/process5"/>
    <dgm:cxn modelId="{2C5141A8-4C19-487D-9E27-8631169B0C2E}" type="presParOf" srcId="{77FAAB7B-7EDA-C647-BB08-C50E444644BB}" destId="{B51DD908-54EB-4C47-BD3E-DABAE7E543C6}" srcOrd="12" destOrd="0" presId="urn:microsoft.com/office/officeart/2005/8/layout/process5"/>
    <dgm:cxn modelId="{D7934FCA-3D58-4D12-B52A-8C80374380D3}" type="presParOf" srcId="{77FAAB7B-7EDA-C647-BB08-C50E444644BB}" destId="{643BB1CF-8FD7-324C-9936-430C5DACA87C}" srcOrd="13" destOrd="0" presId="urn:microsoft.com/office/officeart/2005/8/layout/process5"/>
    <dgm:cxn modelId="{8BC331C3-05DD-4025-B007-6695A8504D1F}" type="presParOf" srcId="{643BB1CF-8FD7-324C-9936-430C5DACA87C}" destId="{FA92D0DA-8FAE-E64F-B138-B60D019A92E1}" srcOrd="0" destOrd="0" presId="urn:microsoft.com/office/officeart/2005/8/layout/process5"/>
    <dgm:cxn modelId="{1215F20E-E8D6-4903-AC6B-48EC1674492D}" type="presParOf" srcId="{77FAAB7B-7EDA-C647-BB08-C50E444644BB}" destId="{80EA1ABF-BFD5-274A-BD31-EB1EB685D421}" srcOrd="14" destOrd="0" presId="urn:microsoft.com/office/officeart/2005/8/layout/process5"/>
    <dgm:cxn modelId="{5B9C8707-A6C0-4A17-B117-EC906BD812C4}" type="presParOf" srcId="{77FAAB7B-7EDA-C647-BB08-C50E444644BB}" destId="{6C4CB48B-97CF-B041-896C-6B63A459C4D5}" srcOrd="15" destOrd="0" presId="urn:microsoft.com/office/officeart/2005/8/layout/process5"/>
    <dgm:cxn modelId="{51DC6EAF-9DF0-496D-8C18-014564957035}" type="presParOf" srcId="{6C4CB48B-97CF-B041-896C-6B63A459C4D5}" destId="{4647DBD7-E618-3D42-A786-EA900D04F81F}" srcOrd="0" destOrd="0" presId="urn:microsoft.com/office/officeart/2005/8/layout/process5"/>
    <dgm:cxn modelId="{BE574039-8810-4D15-9519-29A898B4138B}" type="presParOf" srcId="{77FAAB7B-7EDA-C647-BB08-C50E444644BB}" destId="{16065396-B0BF-2647-8881-C6C037C0F801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07CC5-654C-764B-9A34-0E9A47FBFF7D}">
      <dsp:nvSpPr>
        <dsp:cNvPr id="0" name=""/>
        <dsp:cNvSpPr/>
      </dsp:nvSpPr>
      <dsp:spPr>
        <a:xfrm>
          <a:off x="660060" y="2751"/>
          <a:ext cx="1994521" cy="1196712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>
              <a:latin typeface="Arial"/>
              <a:cs typeface="Arial"/>
            </a:rPr>
            <a:t>COMIENZO</a:t>
          </a:r>
        </a:p>
      </dsp:txBody>
      <dsp:txXfrm>
        <a:off x="695110" y="37801"/>
        <a:ext cx="1924421" cy="1126612"/>
      </dsp:txXfrm>
    </dsp:sp>
    <dsp:sp modelId="{7200B1C9-AA9D-AC4E-A021-208C85F1F692}">
      <dsp:nvSpPr>
        <dsp:cNvPr id="0" name=""/>
        <dsp:cNvSpPr/>
      </dsp:nvSpPr>
      <dsp:spPr>
        <a:xfrm>
          <a:off x="2830100" y="353787"/>
          <a:ext cx="422838" cy="494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830100" y="452715"/>
        <a:ext cx="295987" cy="296785"/>
      </dsp:txXfrm>
    </dsp:sp>
    <dsp:sp modelId="{142E2082-D773-9743-A10E-93F6BF9DC487}">
      <dsp:nvSpPr>
        <dsp:cNvPr id="0" name=""/>
        <dsp:cNvSpPr/>
      </dsp:nvSpPr>
      <dsp:spPr>
        <a:xfrm>
          <a:off x="3452390" y="2751"/>
          <a:ext cx="1994521" cy="11967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latin typeface="Arial"/>
              <a:cs typeface="Arial"/>
            </a:rPr>
            <a:t>Examínate a ti mismo</a:t>
          </a:r>
        </a:p>
      </dsp:txBody>
      <dsp:txXfrm>
        <a:off x="3487440" y="37801"/>
        <a:ext cx="1924421" cy="1126612"/>
      </dsp:txXfrm>
    </dsp:sp>
    <dsp:sp modelId="{9B30D536-A955-6643-987D-CFCFFEE52B16}">
      <dsp:nvSpPr>
        <dsp:cNvPr id="0" name=""/>
        <dsp:cNvSpPr/>
      </dsp:nvSpPr>
      <dsp:spPr>
        <a:xfrm rot="21596612">
          <a:off x="5622430" y="352423"/>
          <a:ext cx="422838" cy="494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622430" y="451414"/>
        <a:ext cx="295987" cy="296785"/>
      </dsp:txXfrm>
    </dsp:sp>
    <dsp:sp modelId="{E379722D-3660-D940-99B5-E26BBAA4131F}">
      <dsp:nvSpPr>
        <dsp:cNvPr id="0" name=""/>
        <dsp:cNvSpPr/>
      </dsp:nvSpPr>
      <dsp:spPr>
        <a:xfrm>
          <a:off x="6244720" y="0"/>
          <a:ext cx="1994521" cy="11967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latin typeface="Arial"/>
              <a:cs typeface="Arial"/>
            </a:rPr>
            <a:t>Examina a tu competencia</a:t>
          </a:r>
        </a:p>
      </dsp:txBody>
      <dsp:txXfrm>
        <a:off x="6279770" y="35050"/>
        <a:ext cx="1924421" cy="1126612"/>
      </dsp:txXfrm>
    </dsp:sp>
    <dsp:sp modelId="{A4CC8228-9F53-B143-9CAD-1E475F707A02}">
      <dsp:nvSpPr>
        <dsp:cNvPr id="0" name=""/>
        <dsp:cNvSpPr/>
      </dsp:nvSpPr>
      <dsp:spPr>
        <a:xfrm rot="5400000">
          <a:off x="7029833" y="1337663"/>
          <a:ext cx="424296" cy="494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7093589" y="1372836"/>
        <a:ext cx="296785" cy="297007"/>
      </dsp:txXfrm>
    </dsp:sp>
    <dsp:sp modelId="{6F0F6BDB-03A0-3344-AE79-E6A3373B1009}">
      <dsp:nvSpPr>
        <dsp:cNvPr id="0" name=""/>
        <dsp:cNvSpPr/>
      </dsp:nvSpPr>
      <dsp:spPr>
        <a:xfrm>
          <a:off x="6244720" y="1997273"/>
          <a:ext cx="1994521" cy="11967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latin typeface="Arial"/>
              <a:cs typeface="Arial"/>
            </a:rPr>
            <a:t>Considera a tus proveedores</a:t>
          </a:r>
        </a:p>
      </dsp:txBody>
      <dsp:txXfrm>
        <a:off x="6279770" y="2032323"/>
        <a:ext cx="1924421" cy="1126612"/>
      </dsp:txXfrm>
    </dsp:sp>
    <dsp:sp modelId="{F27A3CBD-07F6-BD41-BEB4-349D283581C1}">
      <dsp:nvSpPr>
        <dsp:cNvPr id="0" name=""/>
        <dsp:cNvSpPr/>
      </dsp:nvSpPr>
      <dsp:spPr>
        <a:xfrm rot="10800000">
          <a:off x="5646364" y="2348308"/>
          <a:ext cx="422838" cy="494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5773215" y="2447236"/>
        <a:ext cx="295987" cy="296785"/>
      </dsp:txXfrm>
    </dsp:sp>
    <dsp:sp modelId="{FB7B2834-81CB-5A48-B2B0-5E4531B2356B}">
      <dsp:nvSpPr>
        <dsp:cNvPr id="0" name=""/>
        <dsp:cNvSpPr/>
      </dsp:nvSpPr>
      <dsp:spPr>
        <a:xfrm>
          <a:off x="3452390" y="1997273"/>
          <a:ext cx="1994521" cy="11967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latin typeface="Arial"/>
              <a:cs typeface="Arial"/>
            </a:rPr>
            <a:t>Compromete a tu personal</a:t>
          </a:r>
        </a:p>
      </dsp:txBody>
      <dsp:txXfrm>
        <a:off x="3487440" y="2032323"/>
        <a:ext cx="1924421" cy="1126612"/>
      </dsp:txXfrm>
    </dsp:sp>
    <dsp:sp modelId="{5B9250C3-6487-7D40-9CD7-33FB501A6968}">
      <dsp:nvSpPr>
        <dsp:cNvPr id="0" name=""/>
        <dsp:cNvSpPr/>
      </dsp:nvSpPr>
      <dsp:spPr>
        <a:xfrm rot="10800000">
          <a:off x="2854034" y="2348308"/>
          <a:ext cx="422838" cy="494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980885" y="2447236"/>
        <a:ext cx="295987" cy="296785"/>
      </dsp:txXfrm>
    </dsp:sp>
    <dsp:sp modelId="{3C08A3B1-A483-694C-AB2C-D1AF4594786B}">
      <dsp:nvSpPr>
        <dsp:cNvPr id="0" name=""/>
        <dsp:cNvSpPr/>
      </dsp:nvSpPr>
      <dsp:spPr>
        <a:xfrm>
          <a:off x="660060" y="1997273"/>
          <a:ext cx="1994521" cy="11967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latin typeface="Arial"/>
              <a:cs typeface="Arial"/>
            </a:rPr>
            <a:t>Colabora con tu comunidad</a:t>
          </a:r>
        </a:p>
      </dsp:txBody>
      <dsp:txXfrm>
        <a:off x="695110" y="2032323"/>
        <a:ext cx="1924421" cy="1126612"/>
      </dsp:txXfrm>
    </dsp:sp>
    <dsp:sp modelId="{B168FEA2-AFAF-B24F-B6A0-5BF46DA0D762}">
      <dsp:nvSpPr>
        <dsp:cNvPr id="0" name=""/>
        <dsp:cNvSpPr/>
      </dsp:nvSpPr>
      <dsp:spPr>
        <a:xfrm rot="5400000">
          <a:off x="1445902" y="3333602"/>
          <a:ext cx="422838" cy="494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508929" y="3369504"/>
        <a:ext cx="296785" cy="295987"/>
      </dsp:txXfrm>
    </dsp:sp>
    <dsp:sp modelId="{B51DD908-54EB-4C47-BD3E-DABAE7E543C6}">
      <dsp:nvSpPr>
        <dsp:cNvPr id="0" name=""/>
        <dsp:cNvSpPr/>
      </dsp:nvSpPr>
      <dsp:spPr>
        <a:xfrm>
          <a:off x="660060" y="3991794"/>
          <a:ext cx="1994521" cy="11967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latin typeface="Arial"/>
              <a:cs typeface="Arial"/>
            </a:rPr>
            <a:t>Decide cómo vas a dar información al huésped</a:t>
          </a:r>
        </a:p>
      </dsp:txBody>
      <dsp:txXfrm>
        <a:off x="695110" y="4026844"/>
        <a:ext cx="1924421" cy="1126612"/>
      </dsp:txXfrm>
    </dsp:sp>
    <dsp:sp modelId="{643BB1CF-8FD7-324C-9936-430C5DACA87C}">
      <dsp:nvSpPr>
        <dsp:cNvPr id="0" name=""/>
        <dsp:cNvSpPr/>
      </dsp:nvSpPr>
      <dsp:spPr>
        <a:xfrm>
          <a:off x="2830100" y="4342830"/>
          <a:ext cx="422838" cy="494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830100" y="4441758"/>
        <a:ext cx="295987" cy="296785"/>
      </dsp:txXfrm>
    </dsp:sp>
    <dsp:sp modelId="{80EA1ABF-BFD5-274A-BD31-EB1EB685D421}">
      <dsp:nvSpPr>
        <dsp:cNvPr id="0" name=""/>
        <dsp:cNvSpPr/>
      </dsp:nvSpPr>
      <dsp:spPr>
        <a:xfrm>
          <a:off x="3452390" y="3991794"/>
          <a:ext cx="1994521" cy="119671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>
              <a:latin typeface="Arial"/>
              <a:cs typeface="Arial"/>
            </a:rPr>
            <a:t>¡ALTO! </a:t>
          </a:r>
          <a:r>
            <a:rPr lang="en-US" sz="1400" kern="1200">
              <a:latin typeface="Arial"/>
              <a:cs typeface="Arial"/>
            </a:rPr>
            <a:t>Antes de buscar distribuidores, asegúrate que todo el sistema está en su lugar. No querrás caer en greenwashing.</a:t>
          </a:r>
        </a:p>
      </dsp:txBody>
      <dsp:txXfrm>
        <a:off x="3487440" y="4026844"/>
        <a:ext cx="1924421" cy="1126612"/>
      </dsp:txXfrm>
    </dsp:sp>
    <dsp:sp modelId="{6C4CB48B-97CF-B041-896C-6B63A459C4D5}">
      <dsp:nvSpPr>
        <dsp:cNvPr id="0" name=""/>
        <dsp:cNvSpPr/>
      </dsp:nvSpPr>
      <dsp:spPr>
        <a:xfrm>
          <a:off x="5622430" y="4342830"/>
          <a:ext cx="422838" cy="494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622430" y="4441758"/>
        <a:ext cx="295987" cy="296785"/>
      </dsp:txXfrm>
    </dsp:sp>
    <dsp:sp modelId="{16065396-B0BF-2647-8881-C6C037C0F801}">
      <dsp:nvSpPr>
        <dsp:cNvPr id="0" name=""/>
        <dsp:cNvSpPr/>
      </dsp:nvSpPr>
      <dsp:spPr>
        <a:xfrm>
          <a:off x="6244720" y="3991794"/>
          <a:ext cx="1994521" cy="1196712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latin typeface="Arial"/>
              <a:cs typeface="Arial"/>
            </a:rPr>
            <a:t>Contacta a tus distribuidores</a:t>
          </a:r>
        </a:p>
      </dsp:txBody>
      <dsp:txXfrm>
        <a:off x="6279770" y="4026844"/>
        <a:ext cx="1924421" cy="1126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4939-EFA2-4911-9F1B-E1B8A8ED654D}" type="datetimeFigureOut">
              <a:rPr lang="es-MX" smtClean="0"/>
              <a:t>25/04/2016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BF66-BD14-4BC8-A45A-3B94CBF6E9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5353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4939-EFA2-4911-9F1B-E1B8A8ED654D}" type="datetimeFigureOut">
              <a:rPr lang="es-MX" smtClean="0"/>
              <a:t>25/04/2016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BF66-BD14-4BC8-A45A-3B94CBF6E9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797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4939-EFA2-4911-9F1B-E1B8A8ED654D}" type="datetimeFigureOut">
              <a:rPr lang="es-MX" smtClean="0"/>
              <a:t>25/04/2016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BF66-BD14-4BC8-A45A-3B94CBF6E9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3584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4939-EFA2-4911-9F1B-E1B8A8ED654D}" type="datetimeFigureOut">
              <a:rPr lang="es-MX" smtClean="0"/>
              <a:t>25/04/2016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BF66-BD14-4BC8-A45A-3B94CBF6E9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25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4939-EFA2-4911-9F1B-E1B8A8ED654D}" type="datetimeFigureOut">
              <a:rPr lang="es-MX" smtClean="0"/>
              <a:t>25/04/2016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BF66-BD14-4BC8-A45A-3B94CBF6E9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653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4939-EFA2-4911-9F1B-E1B8A8ED654D}" type="datetimeFigureOut">
              <a:rPr lang="es-MX" smtClean="0"/>
              <a:t>25/04/2016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BF66-BD14-4BC8-A45A-3B94CBF6E9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222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2218402" y="1265747"/>
            <a:ext cx="1994521" cy="1196712"/>
          </a:xfrm>
          <a:custGeom>
            <a:avLst/>
            <a:gdLst>
              <a:gd name="connsiteX0" fmla="*/ 0 w 1994521"/>
              <a:gd name="connsiteY0" fmla="*/ 119671 h 1196712"/>
              <a:gd name="connsiteX1" fmla="*/ 119671 w 1994521"/>
              <a:gd name="connsiteY1" fmla="*/ 0 h 1196712"/>
              <a:gd name="connsiteX2" fmla="*/ 1874850 w 1994521"/>
              <a:gd name="connsiteY2" fmla="*/ 0 h 1196712"/>
              <a:gd name="connsiteX3" fmla="*/ 1994521 w 1994521"/>
              <a:gd name="connsiteY3" fmla="*/ 119671 h 1196712"/>
              <a:gd name="connsiteX4" fmla="*/ 1994521 w 1994521"/>
              <a:gd name="connsiteY4" fmla="*/ 1077041 h 1196712"/>
              <a:gd name="connsiteX5" fmla="*/ 1874850 w 1994521"/>
              <a:gd name="connsiteY5" fmla="*/ 1196712 h 1196712"/>
              <a:gd name="connsiteX6" fmla="*/ 119671 w 1994521"/>
              <a:gd name="connsiteY6" fmla="*/ 1196712 h 1196712"/>
              <a:gd name="connsiteX7" fmla="*/ 0 w 1994521"/>
              <a:gd name="connsiteY7" fmla="*/ 1077041 h 1196712"/>
              <a:gd name="connsiteX8" fmla="*/ 0 w 1994521"/>
              <a:gd name="connsiteY8" fmla="*/ 119671 h 119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4521" h="1196712">
                <a:moveTo>
                  <a:pt x="0" y="119671"/>
                </a:moveTo>
                <a:cubicBezTo>
                  <a:pt x="0" y="53579"/>
                  <a:pt x="53579" y="0"/>
                  <a:pt x="119671" y="0"/>
                </a:cubicBezTo>
                <a:lnTo>
                  <a:pt x="1874850" y="0"/>
                </a:lnTo>
                <a:cubicBezTo>
                  <a:pt x="1940942" y="0"/>
                  <a:pt x="1994521" y="53579"/>
                  <a:pt x="1994521" y="119671"/>
                </a:cubicBezTo>
                <a:lnTo>
                  <a:pt x="1994521" y="1077041"/>
                </a:lnTo>
                <a:cubicBezTo>
                  <a:pt x="1994521" y="1143133"/>
                  <a:pt x="1940942" y="1196712"/>
                  <a:pt x="1874850" y="1196712"/>
                </a:cubicBezTo>
                <a:lnTo>
                  <a:pt x="119671" y="1196712"/>
                </a:lnTo>
                <a:cubicBezTo>
                  <a:pt x="53579" y="1196712"/>
                  <a:pt x="0" y="1143133"/>
                  <a:pt x="0" y="1077041"/>
                </a:cubicBezTo>
                <a:lnTo>
                  <a:pt x="0" y="119671"/>
                </a:lnTo>
                <a:close/>
              </a:path>
            </a:pathLst>
          </a:custGeom>
          <a:solidFill>
            <a:schemeClr val="bg2"/>
          </a:solidFill>
          <a:ln w="28575">
            <a:solidFill>
              <a:schemeClr val="tx2"/>
            </a:solidFill>
            <a:prstDash val="dash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390" tIns="88390" rIns="88390" bIns="883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b="1" kern="1200" dirty="0">
              <a:latin typeface="Arial"/>
              <a:cs typeface="Arial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4388442" y="1616783"/>
            <a:ext cx="422838" cy="494641"/>
          </a:xfrm>
          <a:custGeom>
            <a:avLst/>
            <a:gdLst>
              <a:gd name="connsiteX0" fmla="*/ 0 w 422838"/>
              <a:gd name="connsiteY0" fmla="*/ 98928 h 494641"/>
              <a:gd name="connsiteX1" fmla="*/ 211419 w 422838"/>
              <a:gd name="connsiteY1" fmla="*/ 98928 h 494641"/>
              <a:gd name="connsiteX2" fmla="*/ 211419 w 422838"/>
              <a:gd name="connsiteY2" fmla="*/ 0 h 494641"/>
              <a:gd name="connsiteX3" fmla="*/ 422838 w 422838"/>
              <a:gd name="connsiteY3" fmla="*/ 247321 h 494641"/>
              <a:gd name="connsiteX4" fmla="*/ 211419 w 422838"/>
              <a:gd name="connsiteY4" fmla="*/ 494641 h 494641"/>
              <a:gd name="connsiteX5" fmla="*/ 211419 w 422838"/>
              <a:gd name="connsiteY5" fmla="*/ 395713 h 494641"/>
              <a:gd name="connsiteX6" fmla="*/ 0 w 422838"/>
              <a:gd name="connsiteY6" fmla="*/ 395713 h 494641"/>
              <a:gd name="connsiteX7" fmla="*/ 0 w 422838"/>
              <a:gd name="connsiteY7" fmla="*/ 98928 h 49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38" h="494641">
                <a:moveTo>
                  <a:pt x="0" y="98928"/>
                </a:moveTo>
                <a:lnTo>
                  <a:pt x="211419" y="98928"/>
                </a:lnTo>
                <a:lnTo>
                  <a:pt x="211419" y="0"/>
                </a:lnTo>
                <a:lnTo>
                  <a:pt x="422838" y="247321"/>
                </a:lnTo>
                <a:lnTo>
                  <a:pt x="211419" y="494641"/>
                </a:lnTo>
                <a:lnTo>
                  <a:pt x="211419" y="395713"/>
                </a:lnTo>
                <a:lnTo>
                  <a:pt x="0" y="395713"/>
                </a:lnTo>
                <a:lnTo>
                  <a:pt x="0" y="98928"/>
                </a:lnTo>
                <a:close/>
              </a:path>
            </a:pathLst>
          </a:custGeom>
        </p:spPr>
        <p:style>
          <a:lnRef idx="0">
            <a:schemeClr val="accent5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8928" rIns="126851" bIns="98928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/>
          </a:p>
        </p:txBody>
      </p:sp>
      <p:sp>
        <p:nvSpPr>
          <p:cNvPr id="20" name="Freeform 19"/>
          <p:cNvSpPr/>
          <p:nvPr/>
        </p:nvSpPr>
        <p:spPr>
          <a:xfrm>
            <a:off x="5010732" y="1265747"/>
            <a:ext cx="1994521" cy="1196712"/>
          </a:xfrm>
          <a:custGeom>
            <a:avLst/>
            <a:gdLst>
              <a:gd name="connsiteX0" fmla="*/ 0 w 1994521"/>
              <a:gd name="connsiteY0" fmla="*/ 119671 h 1196712"/>
              <a:gd name="connsiteX1" fmla="*/ 119671 w 1994521"/>
              <a:gd name="connsiteY1" fmla="*/ 0 h 1196712"/>
              <a:gd name="connsiteX2" fmla="*/ 1874850 w 1994521"/>
              <a:gd name="connsiteY2" fmla="*/ 0 h 1196712"/>
              <a:gd name="connsiteX3" fmla="*/ 1994521 w 1994521"/>
              <a:gd name="connsiteY3" fmla="*/ 119671 h 1196712"/>
              <a:gd name="connsiteX4" fmla="*/ 1994521 w 1994521"/>
              <a:gd name="connsiteY4" fmla="*/ 1077041 h 1196712"/>
              <a:gd name="connsiteX5" fmla="*/ 1874850 w 1994521"/>
              <a:gd name="connsiteY5" fmla="*/ 1196712 h 1196712"/>
              <a:gd name="connsiteX6" fmla="*/ 119671 w 1994521"/>
              <a:gd name="connsiteY6" fmla="*/ 1196712 h 1196712"/>
              <a:gd name="connsiteX7" fmla="*/ 0 w 1994521"/>
              <a:gd name="connsiteY7" fmla="*/ 1077041 h 1196712"/>
              <a:gd name="connsiteX8" fmla="*/ 0 w 1994521"/>
              <a:gd name="connsiteY8" fmla="*/ 119671 h 119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4521" h="1196712">
                <a:moveTo>
                  <a:pt x="0" y="119671"/>
                </a:moveTo>
                <a:cubicBezTo>
                  <a:pt x="0" y="53579"/>
                  <a:pt x="53579" y="0"/>
                  <a:pt x="119671" y="0"/>
                </a:cubicBezTo>
                <a:lnTo>
                  <a:pt x="1874850" y="0"/>
                </a:lnTo>
                <a:cubicBezTo>
                  <a:pt x="1940942" y="0"/>
                  <a:pt x="1994521" y="53579"/>
                  <a:pt x="1994521" y="119671"/>
                </a:cubicBezTo>
                <a:lnTo>
                  <a:pt x="1994521" y="1077041"/>
                </a:lnTo>
                <a:cubicBezTo>
                  <a:pt x="1994521" y="1143133"/>
                  <a:pt x="1940942" y="1196712"/>
                  <a:pt x="1874850" y="1196712"/>
                </a:cubicBezTo>
                <a:lnTo>
                  <a:pt x="119671" y="1196712"/>
                </a:lnTo>
                <a:cubicBezTo>
                  <a:pt x="53579" y="1196712"/>
                  <a:pt x="0" y="1143133"/>
                  <a:pt x="0" y="1077041"/>
                </a:cubicBezTo>
                <a:lnTo>
                  <a:pt x="0" y="119671"/>
                </a:lnTo>
                <a:close/>
              </a:path>
            </a:pathLst>
          </a:custGeom>
          <a:solidFill>
            <a:schemeClr val="bg2"/>
          </a:solidFill>
          <a:ln w="28575">
            <a:solidFill>
              <a:schemeClr val="tx2"/>
            </a:solidFill>
            <a:prstDash val="dash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390" tIns="88390" rIns="88390" bIns="883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 dirty="0">
              <a:latin typeface="Arial"/>
              <a:cs typeface="Arial"/>
            </a:endParaRPr>
          </a:p>
        </p:txBody>
      </p:sp>
      <p:sp>
        <p:nvSpPr>
          <p:cNvPr id="21" name="Freeform 20"/>
          <p:cNvSpPr/>
          <p:nvPr/>
        </p:nvSpPr>
        <p:spPr>
          <a:xfrm rot="21596612">
            <a:off x="7180772" y="1615419"/>
            <a:ext cx="422838" cy="494641"/>
          </a:xfrm>
          <a:custGeom>
            <a:avLst/>
            <a:gdLst>
              <a:gd name="connsiteX0" fmla="*/ 0 w 422838"/>
              <a:gd name="connsiteY0" fmla="*/ 98928 h 494641"/>
              <a:gd name="connsiteX1" fmla="*/ 211419 w 422838"/>
              <a:gd name="connsiteY1" fmla="*/ 98928 h 494641"/>
              <a:gd name="connsiteX2" fmla="*/ 211419 w 422838"/>
              <a:gd name="connsiteY2" fmla="*/ 0 h 494641"/>
              <a:gd name="connsiteX3" fmla="*/ 422838 w 422838"/>
              <a:gd name="connsiteY3" fmla="*/ 247321 h 494641"/>
              <a:gd name="connsiteX4" fmla="*/ 211419 w 422838"/>
              <a:gd name="connsiteY4" fmla="*/ 494641 h 494641"/>
              <a:gd name="connsiteX5" fmla="*/ 211419 w 422838"/>
              <a:gd name="connsiteY5" fmla="*/ 395713 h 494641"/>
              <a:gd name="connsiteX6" fmla="*/ 0 w 422838"/>
              <a:gd name="connsiteY6" fmla="*/ 395713 h 494641"/>
              <a:gd name="connsiteX7" fmla="*/ 0 w 422838"/>
              <a:gd name="connsiteY7" fmla="*/ 98928 h 49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38" h="494641">
                <a:moveTo>
                  <a:pt x="0" y="98928"/>
                </a:moveTo>
                <a:lnTo>
                  <a:pt x="211419" y="98928"/>
                </a:lnTo>
                <a:lnTo>
                  <a:pt x="211419" y="0"/>
                </a:lnTo>
                <a:lnTo>
                  <a:pt x="422838" y="247321"/>
                </a:lnTo>
                <a:lnTo>
                  <a:pt x="211419" y="494641"/>
                </a:lnTo>
                <a:lnTo>
                  <a:pt x="211419" y="395713"/>
                </a:lnTo>
                <a:lnTo>
                  <a:pt x="0" y="395713"/>
                </a:lnTo>
                <a:lnTo>
                  <a:pt x="0" y="98928"/>
                </a:lnTo>
                <a:close/>
              </a:path>
            </a:pathLst>
          </a:custGeom>
        </p:spPr>
        <p:style>
          <a:lnRef idx="0">
            <a:schemeClr val="accent5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8928" rIns="126851" bIns="98927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/>
          </a:p>
        </p:txBody>
      </p:sp>
      <p:sp>
        <p:nvSpPr>
          <p:cNvPr id="22" name="Freeform 21"/>
          <p:cNvSpPr/>
          <p:nvPr/>
        </p:nvSpPr>
        <p:spPr>
          <a:xfrm>
            <a:off x="7803062" y="1262996"/>
            <a:ext cx="1994521" cy="1196712"/>
          </a:xfrm>
          <a:custGeom>
            <a:avLst/>
            <a:gdLst>
              <a:gd name="connsiteX0" fmla="*/ 0 w 1994521"/>
              <a:gd name="connsiteY0" fmla="*/ 119671 h 1196712"/>
              <a:gd name="connsiteX1" fmla="*/ 119671 w 1994521"/>
              <a:gd name="connsiteY1" fmla="*/ 0 h 1196712"/>
              <a:gd name="connsiteX2" fmla="*/ 1874850 w 1994521"/>
              <a:gd name="connsiteY2" fmla="*/ 0 h 1196712"/>
              <a:gd name="connsiteX3" fmla="*/ 1994521 w 1994521"/>
              <a:gd name="connsiteY3" fmla="*/ 119671 h 1196712"/>
              <a:gd name="connsiteX4" fmla="*/ 1994521 w 1994521"/>
              <a:gd name="connsiteY4" fmla="*/ 1077041 h 1196712"/>
              <a:gd name="connsiteX5" fmla="*/ 1874850 w 1994521"/>
              <a:gd name="connsiteY5" fmla="*/ 1196712 h 1196712"/>
              <a:gd name="connsiteX6" fmla="*/ 119671 w 1994521"/>
              <a:gd name="connsiteY6" fmla="*/ 1196712 h 1196712"/>
              <a:gd name="connsiteX7" fmla="*/ 0 w 1994521"/>
              <a:gd name="connsiteY7" fmla="*/ 1077041 h 1196712"/>
              <a:gd name="connsiteX8" fmla="*/ 0 w 1994521"/>
              <a:gd name="connsiteY8" fmla="*/ 119671 h 119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4521" h="1196712">
                <a:moveTo>
                  <a:pt x="0" y="119671"/>
                </a:moveTo>
                <a:cubicBezTo>
                  <a:pt x="0" y="53579"/>
                  <a:pt x="53579" y="0"/>
                  <a:pt x="119671" y="0"/>
                </a:cubicBezTo>
                <a:lnTo>
                  <a:pt x="1874850" y="0"/>
                </a:lnTo>
                <a:cubicBezTo>
                  <a:pt x="1940942" y="0"/>
                  <a:pt x="1994521" y="53579"/>
                  <a:pt x="1994521" y="119671"/>
                </a:cubicBezTo>
                <a:lnTo>
                  <a:pt x="1994521" y="1077041"/>
                </a:lnTo>
                <a:cubicBezTo>
                  <a:pt x="1994521" y="1143133"/>
                  <a:pt x="1940942" y="1196712"/>
                  <a:pt x="1874850" y="1196712"/>
                </a:cubicBezTo>
                <a:lnTo>
                  <a:pt x="119671" y="1196712"/>
                </a:lnTo>
                <a:cubicBezTo>
                  <a:pt x="53579" y="1196712"/>
                  <a:pt x="0" y="1143133"/>
                  <a:pt x="0" y="1077041"/>
                </a:cubicBezTo>
                <a:lnTo>
                  <a:pt x="0" y="119671"/>
                </a:lnTo>
                <a:close/>
              </a:path>
            </a:pathLst>
          </a:custGeom>
          <a:solidFill>
            <a:schemeClr val="bg2"/>
          </a:solidFill>
          <a:ln w="28575">
            <a:solidFill>
              <a:schemeClr val="tx2"/>
            </a:solidFill>
            <a:prstDash val="dash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390" tIns="88390" rIns="88390" bIns="883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 dirty="0">
              <a:latin typeface="Arial"/>
              <a:cs typeface="Arial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8553002" y="2635831"/>
            <a:ext cx="494642" cy="424297"/>
          </a:xfrm>
          <a:custGeom>
            <a:avLst/>
            <a:gdLst>
              <a:gd name="connsiteX0" fmla="*/ 0 w 424296"/>
              <a:gd name="connsiteY0" fmla="*/ 98928 h 494641"/>
              <a:gd name="connsiteX1" fmla="*/ 212148 w 424296"/>
              <a:gd name="connsiteY1" fmla="*/ 98928 h 494641"/>
              <a:gd name="connsiteX2" fmla="*/ 212148 w 424296"/>
              <a:gd name="connsiteY2" fmla="*/ 0 h 494641"/>
              <a:gd name="connsiteX3" fmla="*/ 424296 w 424296"/>
              <a:gd name="connsiteY3" fmla="*/ 247321 h 494641"/>
              <a:gd name="connsiteX4" fmla="*/ 212148 w 424296"/>
              <a:gd name="connsiteY4" fmla="*/ 494641 h 494641"/>
              <a:gd name="connsiteX5" fmla="*/ 212148 w 424296"/>
              <a:gd name="connsiteY5" fmla="*/ 395713 h 494641"/>
              <a:gd name="connsiteX6" fmla="*/ 0 w 424296"/>
              <a:gd name="connsiteY6" fmla="*/ 395713 h 494641"/>
              <a:gd name="connsiteX7" fmla="*/ 0 w 424296"/>
              <a:gd name="connsiteY7" fmla="*/ 98928 h 49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4296" h="494641">
                <a:moveTo>
                  <a:pt x="339437" y="1"/>
                </a:moveTo>
                <a:lnTo>
                  <a:pt x="339437" y="247321"/>
                </a:lnTo>
                <a:lnTo>
                  <a:pt x="424296" y="247320"/>
                </a:lnTo>
                <a:lnTo>
                  <a:pt x="212148" y="494640"/>
                </a:lnTo>
                <a:lnTo>
                  <a:pt x="0" y="247321"/>
                </a:lnTo>
                <a:lnTo>
                  <a:pt x="84859" y="247321"/>
                </a:lnTo>
                <a:lnTo>
                  <a:pt x="84859" y="1"/>
                </a:lnTo>
                <a:lnTo>
                  <a:pt x="339437" y="1"/>
                </a:lnTo>
                <a:close/>
              </a:path>
            </a:pathLst>
          </a:custGeom>
        </p:spPr>
        <p:style>
          <a:lnRef idx="0">
            <a:schemeClr val="accent5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929" tIns="1" rIns="98928" bIns="127289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/>
          </a:p>
        </p:txBody>
      </p:sp>
      <p:sp>
        <p:nvSpPr>
          <p:cNvPr id="24" name="Freeform 23"/>
          <p:cNvSpPr/>
          <p:nvPr/>
        </p:nvSpPr>
        <p:spPr>
          <a:xfrm>
            <a:off x="7803062" y="3260269"/>
            <a:ext cx="1994521" cy="1196712"/>
          </a:xfrm>
          <a:custGeom>
            <a:avLst/>
            <a:gdLst>
              <a:gd name="connsiteX0" fmla="*/ 0 w 1994521"/>
              <a:gd name="connsiteY0" fmla="*/ 119671 h 1196712"/>
              <a:gd name="connsiteX1" fmla="*/ 119671 w 1994521"/>
              <a:gd name="connsiteY1" fmla="*/ 0 h 1196712"/>
              <a:gd name="connsiteX2" fmla="*/ 1874850 w 1994521"/>
              <a:gd name="connsiteY2" fmla="*/ 0 h 1196712"/>
              <a:gd name="connsiteX3" fmla="*/ 1994521 w 1994521"/>
              <a:gd name="connsiteY3" fmla="*/ 119671 h 1196712"/>
              <a:gd name="connsiteX4" fmla="*/ 1994521 w 1994521"/>
              <a:gd name="connsiteY4" fmla="*/ 1077041 h 1196712"/>
              <a:gd name="connsiteX5" fmla="*/ 1874850 w 1994521"/>
              <a:gd name="connsiteY5" fmla="*/ 1196712 h 1196712"/>
              <a:gd name="connsiteX6" fmla="*/ 119671 w 1994521"/>
              <a:gd name="connsiteY6" fmla="*/ 1196712 h 1196712"/>
              <a:gd name="connsiteX7" fmla="*/ 0 w 1994521"/>
              <a:gd name="connsiteY7" fmla="*/ 1077041 h 1196712"/>
              <a:gd name="connsiteX8" fmla="*/ 0 w 1994521"/>
              <a:gd name="connsiteY8" fmla="*/ 119671 h 119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4521" h="1196712">
                <a:moveTo>
                  <a:pt x="0" y="119671"/>
                </a:moveTo>
                <a:cubicBezTo>
                  <a:pt x="0" y="53579"/>
                  <a:pt x="53579" y="0"/>
                  <a:pt x="119671" y="0"/>
                </a:cubicBezTo>
                <a:lnTo>
                  <a:pt x="1874850" y="0"/>
                </a:lnTo>
                <a:cubicBezTo>
                  <a:pt x="1940942" y="0"/>
                  <a:pt x="1994521" y="53579"/>
                  <a:pt x="1994521" y="119671"/>
                </a:cubicBezTo>
                <a:lnTo>
                  <a:pt x="1994521" y="1077041"/>
                </a:lnTo>
                <a:cubicBezTo>
                  <a:pt x="1994521" y="1143133"/>
                  <a:pt x="1940942" y="1196712"/>
                  <a:pt x="1874850" y="1196712"/>
                </a:cubicBezTo>
                <a:lnTo>
                  <a:pt x="119671" y="1196712"/>
                </a:lnTo>
                <a:cubicBezTo>
                  <a:pt x="53579" y="1196712"/>
                  <a:pt x="0" y="1143133"/>
                  <a:pt x="0" y="1077041"/>
                </a:cubicBezTo>
                <a:lnTo>
                  <a:pt x="0" y="119671"/>
                </a:lnTo>
                <a:close/>
              </a:path>
            </a:pathLst>
          </a:custGeom>
          <a:solidFill>
            <a:schemeClr val="bg2"/>
          </a:solidFill>
          <a:ln w="28575">
            <a:solidFill>
              <a:schemeClr val="tx2"/>
            </a:solidFill>
            <a:prstDash val="dash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390" tIns="88390" rIns="88390" bIns="883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 dirty="0">
              <a:latin typeface="Arial"/>
              <a:cs typeface="Arial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7204706" y="3611304"/>
            <a:ext cx="422838" cy="494642"/>
          </a:xfrm>
          <a:custGeom>
            <a:avLst/>
            <a:gdLst>
              <a:gd name="connsiteX0" fmla="*/ 0 w 422838"/>
              <a:gd name="connsiteY0" fmla="*/ 98928 h 494641"/>
              <a:gd name="connsiteX1" fmla="*/ 211419 w 422838"/>
              <a:gd name="connsiteY1" fmla="*/ 98928 h 494641"/>
              <a:gd name="connsiteX2" fmla="*/ 211419 w 422838"/>
              <a:gd name="connsiteY2" fmla="*/ 0 h 494641"/>
              <a:gd name="connsiteX3" fmla="*/ 422838 w 422838"/>
              <a:gd name="connsiteY3" fmla="*/ 247321 h 494641"/>
              <a:gd name="connsiteX4" fmla="*/ 211419 w 422838"/>
              <a:gd name="connsiteY4" fmla="*/ 494641 h 494641"/>
              <a:gd name="connsiteX5" fmla="*/ 211419 w 422838"/>
              <a:gd name="connsiteY5" fmla="*/ 395713 h 494641"/>
              <a:gd name="connsiteX6" fmla="*/ 0 w 422838"/>
              <a:gd name="connsiteY6" fmla="*/ 395713 h 494641"/>
              <a:gd name="connsiteX7" fmla="*/ 0 w 422838"/>
              <a:gd name="connsiteY7" fmla="*/ 98928 h 49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38" h="494641">
                <a:moveTo>
                  <a:pt x="422838" y="395713"/>
                </a:moveTo>
                <a:lnTo>
                  <a:pt x="211419" y="395713"/>
                </a:lnTo>
                <a:lnTo>
                  <a:pt x="211419" y="494641"/>
                </a:lnTo>
                <a:lnTo>
                  <a:pt x="0" y="247320"/>
                </a:lnTo>
                <a:lnTo>
                  <a:pt x="211419" y="0"/>
                </a:lnTo>
                <a:lnTo>
                  <a:pt x="211419" y="98928"/>
                </a:lnTo>
                <a:lnTo>
                  <a:pt x="422838" y="98928"/>
                </a:lnTo>
                <a:lnTo>
                  <a:pt x="422838" y="395713"/>
                </a:lnTo>
                <a:close/>
              </a:path>
            </a:pathLst>
          </a:custGeom>
        </p:spPr>
        <p:style>
          <a:lnRef idx="0">
            <a:schemeClr val="accent5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851" tIns="98928" rIns="0" bIns="98929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/>
          </a:p>
        </p:txBody>
      </p:sp>
      <p:sp>
        <p:nvSpPr>
          <p:cNvPr id="26" name="Freeform 25"/>
          <p:cNvSpPr/>
          <p:nvPr/>
        </p:nvSpPr>
        <p:spPr>
          <a:xfrm>
            <a:off x="5010732" y="3260269"/>
            <a:ext cx="1994521" cy="1196712"/>
          </a:xfrm>
          <a:custGeom>
            <a:avLst/>
            <a:gdLst>
              <a:gd name="connsiteX0" fmla="*/ 0 w 1994521"/>
              <a:gd name="connsiteY0" fmla="*/ 119671 h 1196712"/>
              <a:gd name="connsiteX1" fmla="*/ 119671 w 1994521"/>
              <a:gd name="connsiteY1" fmla="*/ 0 h 1196712"/>
              <a:gd name="connsiteX2" fmla="*/ 1874850 w 1994521"/>
              <a:gd name="connsiteY2" fmla="*/ 0 h 1196712"/>
              <a:gd name="connsiteX3" fmla="*/ 1994521 w 1994521"/>
              <a:gd name="connsiteY3" fmla="*/ 119671 h 1196712"/>
              <a:gd name="connsiteX4" fmla="*/ 1994521 w 1994521"/>
              <a:gd name="connsiteY4" fmla="*/ 1077041 h 1196712"/>
              <a:gd name="connsiteX5" fmla="*/ 1874850 w 1994521"/>
              <a:gd name="connsiteY5" fmla="*/ 1196712 h 1196712"/>
              <a:gd name="connsiteX6" fmla="*/ 119671 w 1994521"/>
              <a:gd name="connsiteY6" fmla="*/ 1196712 h 1196712"/>
              <a:gd name="connsiteX7" fmla="*/ 0 w 1994521"/>
              <a:gd name="connsiteY7" fmla="*/ 1077041 h 1196712"/>
              <a:gd name="connsiteX8" fmla="*/ 0 w 1994521"/>
              <a:gd name="connsiteY8" fmla="*/ 119671 h 119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4521" h="1196712">
                <a:moveTo>
                  <a:pt x="0" y="119671"/>
                </a:moveTo>
                <a:cubicBezTo>
                  <a:pt x="0" y="53579"/>
                  <a:pt x="53579" y="0"/>
                  <a:pt x="119671" y="0"/>
                </a:cubicBezTo>
                <a:lnTo>
                  <a:pt x="1874850" y="0"/>
                </a:lnTo>
                <a:cubicBezTo>
                  <a:pt x="1940942" y="0"/>
                  <a:pt x="1994521" y="53579"/>
                  <a:pt x="1994521" y="119671"/>
                </a:cubicBezTo>
                <a:lnTo>
                  <a:pt x="1994521" y="1077041"/>
                </a:lnTo>
                <a:cubicBezTo>
                  <a:pt x="1994521" y="1143133"/>
                  <a:pt x="1940942" y="1196712"/>
                  <a:pt x="1874850" y="1196712"/>
                </a:cubicBezTo>
                <a:lnTo>
                  <a:pt x="119671" y="1196712"/>
                </a:lnTo>
                <a:cubicBezTo>
                  <a:pt x="53579" y="1196712"/>
                  <a:pt x="0" y="1143133"/>
                  <a:pt x="0" y="1077041"/>
                </a:cubicBezTo>
                <a:lnTo>
                  <a:pt x="0" y="119671"/>
                </a:lnTo>
                <a:close/>
              </a:path>
            </a:pathLst>
          </a:custGeom>
          <a:solidFill>
            <a:schemeClr val="bg2"/>
          </a:solidFill>
          <a:ln w="28575">
            <a:solidFill>
              <a:schemeClr val="tx2"/>
            </a:solidFill>
            <a:prstDash val="dash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390" tIns="88390" rIns="88390" bIns="883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 dirty="0">
              <a:latin typeface="Arial"/>
              <a:cs typeface="Arial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412376" y="3611303"/>
            <a:ext cx="422839" cy="494642"/>
          </a:xfrm>
          <a:custGeom>
            <a:avLst/>
            <a:gdLst>
              <a:gd name="connsiteX0" fmla="*/ 0 w 422838"/>
              <a:gd name="connsiteY0" fmla="*/ 98928 h 494641"/>
              <a:gd name="connsiteX1" fmla="*/ 211419 w 422838"/>
              <a:gd name="connsiteY1" fmla="*/ 98928 h 494641"/>
              <a:gd name="connsiteX2" fmla="*/ 211419 w 422838"/>
              <a:gd name="connsiteY2" fmla="*/ 0 h 494641"/>
              <a:gd name="connsiteX3" fmla="*/ 422838 w 422838"/>
              <a:gd name="connsiteY3" fmla="*/ 247321 h 494641"/>
              <a:gd name="connsiteX4" fmla="*/ 211419 w 422838"/>
              <a:gd name="connsiteY4" fmla="*/ 494641 h 494641"/>
              <a:gd name="connsiteX5" fmla="*/ 211419 w 422838"/>
              <a:gd name="connsiteY5" fmla="*/ 395713 h 494641"/>
              <a:gd name="connsiteX6" fmla="*/ 0 w 422838"/>
              <a:gd name="connsiteY6" fmla="*/ 395713 h 494641"/>
              <a:gd name="connsiteX7" fmla="*/ 0 w 422838"/>
              <a:gd name="connsiteY7" fmla="*/ 98928 h 49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38" h="494641">
                <a:moveTo>
                  <a:pt x="422838" y="395713"/>
                </a:moveTo>
                <a:lnTo>
                  <a:pt x="211419" y="395713"/>
                </a:lnTo>
                <a:lnTo>
                  <a:pt x="211419" y="494641"/>
                </a:lnTo>
                <a:lnTo>
                  <a:pt x="0" y="247320"/>
                </a:lnTo>
                <a:lnTo>
                  <a:pt x="211419" y="0"/>
                </a:lnTo>
                <a:lnTo>
                  <a:pt x="211419" y="98928"/>
                </a:lnTo>
                <a:lnTo>
                  <a:pt x="422838" y="98928"/>
                </a:lnTo>
                <a:lnTo>
                  <a:pt x="422838" y="395713"/>
                </a:lnTo>
                <a:close/>
              </a:path>
            </a:pathLst>
          </a:custGeom>
        </p:spPr>
        <p:style>
          <a:lnRef idx="0">
            <a:schemeClr val="accent5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851" tIns="98929" rIns="1" bIns="98928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/>
          </a:p>
        </p:txBody>
      </p:sp>
      <p:sp>
        <p:nvSpPr>
          <p:cNvPr id="28" name="Freeform 27"/>
          <p:cNvSpPr/>
          <p:nvPr/>
        </p:nvSpPr>
        <p:spPr>
          <a:xfrm>
            <a:off x="2218402" y="3260269"/>
            <a:ext cx="1994521" cy="1196712"/>
          </a:xfrm>
          <a:custGeom>
            <a:avLst/>
            <a:gdLst>
              <a:gd name="connsiteX0" fmla="*/ 0 w 1994521"/>
              <a:gd name="connsiteY0" fmla="*/ 119671 h 1196712"/>
              <a:gd name="connsiteX1" fmla="*/ 119671 w 1994521"/>
              <a:gd name="connsiteY1" fmla="*/ 0 h 1196712"/>
              <a:gd name="connsiteX2" fmla="*/ 1874850 w 1994521"/>
              <a:gd name="connsiteY2" fmla="*/ 0 h 1196712"/>
              <a:gd name="connsiteX3" fmla="*/ 1994521 w 1994521"/>
              <a:gd name="connsiteY3" fmla="*/ 119671 h 1196712"/>
              <a:gd name="connsiteX4" fmla="*/ 1994521 w 1994521"/>
              <a:gd name="connsiteY4" fmla="*/ 1077041 h 1196712"/>
              <a:gd name="connsiteX5" fmla="*/ 1874850 w 1994521"/>
              <a:gd name="connsiteY5" fmla="*/ 1196712 h 1196712"/>
              <a:gd name="connsiteX6" fmla="*/ 119671 w 1994521"/>
              <a:gd name="connsiteY6" fmla="*/ 1196712 h 1196712"/>
              <a:gd name="connsiteX7" fmla="*/ 0 w 1994521"/>
              <a:gd name="connsiteY7" fmla="*/ 1077041 h 1196712"/>
              <a:gd name="connsiteX8" fmla="*/ 0 w 1994521"/>
              <a:gd name="connsiteY8" fmla="*/ 119671 h 119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4521" h="1196712">
                <a:moveTo>
                  <a:pt x="0" y="119671"/>
                </a:moveTo>
                <a:cubicBezTo>
                  <a:pt x="0" y="53579"/>
                  <a:pt x="53579" y="0"/>
                  <a:pt x="119671" y="0"/>
                </a:cubicBezTo>
                <a:lnTo>
                  <a:pt x="1874850" y="0"/>
                </a:lnTo>
                <a:cubicBezTo>
                  <a:pt x="1940942" y="0"/>
                  <a:pt x="1994521" y="53579"/>
                  <a:pt x="1994521" y="119671"/>
                </a:cubicBezTo>
                <a:lnTo>
                  <a:pt x="1994521" y="1077041"/>
                </a:lnTo>
                <a:cubicBezTo>
                  <a:pt x="1994521" y="1143133"/>
                  <a:pt x="1940942" y="1196712"/>
                  <a:pt x="1874850" y="1196712"/>
                </a:cubicBezTo>
                <a:lnTo>
                  <a:pt x="119671" y="1196712"/>
                </a:lnTo>
                <a:cubicBezTo>
                  <a:pt x="53579" y="1196712"/>
                  <a:pt x="0" y="1143133"/>
                  <a:pt x="0" y="1077041"/>
                </a:cubicBezTo>
                <a:lnTo>
                  <a:pt x="0" y="119671"/>
                </a:lnTo>
                <a:close/>
              </a:path>
            </a:pathLst>
          </a:custGeom>
          <a:solidFill>
            <a:schemeClr val="bg2"/>
          </a:solidFill>
          <a:ln w="28575">
            <a:solidFill>
              <a:schemeClr val="tx2"/>
            </a:solidFill>
            <a:prstDash val="dash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390" tIns="88390" rIns="88390" bIns="883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 dirty="0">
              <a:latin typeface="Arial"/>
              <a:cs typeface="Arial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2968342" y="4632499"/>
            <a:ext cx="494642" cy="422839"/>
          </a:xfrm>
          <a:custGeom>
            <a:avLst/>
            <a:gdLst>
              <a:gd name="connsiteX0" fmla="*/ 0 w 422838"/>
              <a:gd name="connsiteY0" fmla="*/ 98928 h 494641"/>
              <a:gd name="connsiteX1" fmla="*/ 211419 w 422838"/>
              <a:gd name="connsiteY1" fmla="*/ 98928 h 494641"/>
              <a:gd name="connsiteX2" fmla="*/ 211419 w 422838"/>
              <a:gd name="connsiteY2" fmla="*/ 0 h 494641"/>
              <a:gd name="connsiteX3" fmla="*/ 422838 w 422838"/>
              <a:gd name="connsiteY3" fmla="*/ 247321 h 494641"/>
              <a:gd name="connsiteX4" fmla="*/ 211419 w 422838"/>
              <a:gd name="connsiteY4" fmla="*/ 494641 h 494641"/>
              <a:gd name="connsiteX5" fmla="*/ 211419 w 422838"/>
              <a:gd name="connsiteY5" fmla="*/ 395713 h 494641"/>
              <a:gd name="connsiteX6" fmla="*/ 0 w 422838"/>
              <a:gd name="connsiteY6" fmla="*/ 395713 h 494641"/>
              <a:gd name="connsiteX7" fmla="*/ 0 w 422838"/>
              <a:gd name="connsiteY7" fmla="*/ 98928 h 49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38" h="494641">
                <a:moveTo>
                  <a:pt x="338270" y="1"/>
                </a:moveTo>
                <a:lnTo>
                  <a:pt x="338270" y="247321"/>
                </a:lnTo>
                <a:lnTo>
                  <a:pt x="422838" y="247320"/>
                </a:lnTo>
                <a:lnTo>
                  <a:pt x="211419" y="494640"/>
                </a:lnTo>
                <a:lnTo>
                  <a:pt x="0" y="247321"/>
                </a:lnTo>
                <a:lnTo>
                  <a:pt x="84568" y="247321"/>
                </a:lnTo>
                <a:lnTo>
                  <a:pt x="84568" y="1"/>
                </a:lnTo>
                <a:lnTo>
                  <a:pt x="338270" y="1"/>
                </a:lnTo>
                <a:close/>
              </a:path>
            </a:pathLst>
          </a:custGeom>
        </p:spPr>
        <p:style>
          <a:lnRef idx="0">
            <a:schemeClr val="accent5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929" tIns="1" rIns="98928" bIns="126851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/>
          </a:p>
        </p:txBody>
      </p:sp>
      <p:sp>
        <p:nvSpPr>
          <p:cNvPr id="30" name="Freeform 29"/>
          <p:cNvSpPr/>
          <p:nvPr/>
        </p:nvSpPr>
        <p:spPr>
          <a:xfrm>
            <a:off x="2218402" y="5254790"/>
            <a:ext cx="1994521" cy="1196712"/>
          </a:xfrm>
          <a:custGeom>
            <a:avLst/>
            <a:gdLst>
              <a:gd name="connsiteX0" fmla="*/ 0 w 1994521"/>
              <a:gd name="connsiteY0" fmla="*/ 119671 h 1196712"/>
              <a:gd name="connsiteX1" fmla="*/ 119671 w 1994521"/>
              <a:gd name="connsiteY1" fmla="*/ 0 h 1196712"/>
              <a:gd name="connsiteX2" fmla="*/ 1874850 w 1994521"/>
              <a:gd name="connsiteY2" fmla="*/ 0 h 1196712"/>
              <a:gd name="connsiteX3" fmla="*/ 1994521 w 1994521"/>
              <a:gd name="connsiteY3" fmla="*/ 119671 h 1196712"/>
              <a:gd name="connsiteX4" fmla="*/ 1994521 w 1994521"/>
              <a:gd name="connsiteY4" fmla="*/ 1077041 h 1196712"/>
              <a:gd name="connsiteX5" fmla="*/ 1874850 w 1994521"/>
              <a:gd name="connsiteY5" fmla="*/ 1196712 h 1196712"/>
              <a:gd name="connsiteX6" fmla="*/ 119671 w 1994521"/>
              <a:gd name="connsiteY6" fmla="*/ 1196712 h 1196712"/>
              <a:gd name="connsiteX7" fmla="*/ 0 w 1994521"/>
              <a:gd name="connsiteY7" fmla="*/ 1077041 h 1196712"/>
              <a:gd name="connsiteX8" fmla="*/ 0 w 1994521"/>
              <a:gd name="connsiteY8" fmla="*/ 119671 h 119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4521" h="1196712">
                <a:moveTo>
                  <a:pt x="0" y="119671"/>
                </a:moveTo>
                <a:cubicBezTo>
                  <a:pt x="0" y="53579"/>
                  <a:pt x="53579" y="0"/>
                  <a:pt x="119671" y="0"/>
                </a:cubicBezTo>
                <a:lnTo>
                  <a:pt x="1874850" y="0"/>
                </a:lnTo>
                <a:cubicBezTo>
                  <a:pt x="1940942" y="0"/>
                  <a:pt x="1994521" y="53579"/>
                  <a:pt x="1994521" y="119671"/>
                </a:cubicBezTo>
                <a:lnTo>
                  <a:pt x="1994521" y="1077041"/>
                </a:lnTo>
                <a:cubicBezTo>
                  <a:pt x="1994521" y="1143133"/>
                  <a:pt x="1940942" y="1196712"/>
                  <a:pt x="1874850" y="1196712"/>
                </a:cubicBezTo>
                <a:lnTo>
                  <a:pt x="119671" y="1196712"/>
                </a:lnTo>
                <a:cubicBezTo>
                  <a:pt x="53579" y="1196712"/>
                  <a:pt x="0" y="1143133"/>
                  <a:pt x="0" y="1077041"/>
                </a:cubicBezTo>
                <a:lnTo>
                  <a:pt x="0" y="119671"/>
                </a:lnTo>
                <a:close/>
              </a:path>
            </a:pathLst>
          </a:custGeom>
          <a:solidFill>
            <a:schemeClr val="bg2"/>
          </a:solidFill>
          <a:ln w="28575">
            <a:solidFill>
              <a:schemeClr val="tx2"/>
            </a:solidFill>
            <a:prstDash val="dash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390" tIns="88390" rIns="88390" bIns="883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 dirty="0">
              <a:latin typeface="Arial"/>
              <a:cs typeface="Arial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4388442" y="5605826"/>
            <a:ext cx="422838" cy="494641"/>
          </a:xfrm>
          <a:custGeom>
            <a:avLst/>
            <a:gdLst>
              <a:gd name="connsiteX0" fmla="*/ 0 w 422838"/>
              <a:gd name="connsiteY0" fmla="*/ 98928 h 494641"/>
              <a:gd name="connsiteX1" fmla="*/ 211419 w 422838"/>
              <a:gd name="connsiteY1" fmla="*/ 98928 h 494641"/>
              <a:gd name="connsiteX2" fmla="*/ 211419 w 422838"/>
              <a:gd name="connsiteY2" fmla="*/ 0 h 494641"/>
              <a:gd name="connsiteX3" fmla="*/ 422838 w 422838"/>
              <a:gd name="connsiteY3" fmla="*/ 247321 h 494641"/>
              <a:gd name="connsiteX4" fmla="*/ 211419 w 422838"/>
              <a:gd name="connsiteY4" fmla="*/ 494641 h 494641"/>
              <a:gd name="connsiteX5" fmla="*/ 211419 w 422838"/>
              <a:gd name="connsiteY5" fmla="*/ 395713 h 494641"/>
              <a:gd name="connsiteX6" fmla="*/ 0 w 422838"/>
              <a:gd name="connsiteY6" fmla="*/ 395713 h 494641"/>
              <a:gd name="connsiteX7" fmla="*/ 0 w 422838"/>
              <a:gd name="connsiteY7" fmla="*/ 98928 h 49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38" h="494641">
                <a:moveTo>
                  <a:pt x="0" y="98928"/>
                </a:moveTo>
                <a:lnTo>
                  <a:pt x="211419" y="98928"/>
                </a:lnTo>
                <a:lnTo>
                  <a:pt x="211419" y="0"/>
                </a:lnTo>
                <a:lnTo>
                  <a:pt x="422838" y="247321"/>
                </a:lnTo>
                <a:lnTo>
                  <a:pt x="211419" y="494641"/>
                </a:lnTo>
                <a:lnTo>
                  <a:pt x="211419" y="395713"/>
                </a:lnTo>
                <a:lnTo>
                  <a:pt x="0" y="395713"/>
                </a:lnTo>
                <a:lnTo>
                  <a:pt x="0" y="98928"/>
                </a:lnTo>
                <a:close/>
              </a:path>
            </a:pathLst>
          </a:custGeom>
        </p:spPr>
        <p:style>
          <a:lnRef idx="0">
            <a:schemeClr val="accent5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8928" rIns="126851" bIns="98928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/>
          </a:p>
        </p:txBody>
      </p:sp>
      <p:sp>
        <p:nvSpPr>
          <p:cNvPr id="32" name="Freeform 31"/>
          <p:cNvSpPr/>
          <p:nvPr/>
        </p:nvSpPr>
        <p:spPr>
          <a:xfrm>
            <a:off x="5010732" y="5254790"/>
            <a:ext cx="1994521" cy="1196712"/>
          </a:xfrm>
          <a:custGeom>
            <a:avLst/>
            <a:gdLst>
              <a:gd name="connsiteX0" fmla="*/ 0 w 1994521"/>
              <a:gd name="connsiteY0" fmla="*/ 119671 h 1196712"/>
              <a:gd name="connsiteX1" fmla="*/ 119671 w 1994521"/>
              <a:gd name="connsiteY1" fmla="*/ 0 h 1196712"/>
              <a:gd name="connsiteX2" fmla="*/ 1874850 w 1994521"/>
              <a:gd name="connsiteY2" fmla="*/ 0 h 1196712"/>
              <a:gd name="connsiteX3" fmla="*/ 1994521 w 1994521"/>
              <a:gd name="connsiteY3" fmla="*/ 119671 h 1196712"/>
              <a:gd name="connsiteX4" fmla="*/ 1994521 w 1994521"/>
              <a:gd name="connsiteY4" fmla="*/ 1077041 h 1196712"/>
              <a:gd name="connsiteX5" fmla="*/ 1874850 w 1994521"/>
              <a:gd name="connsiteY5" fmla="*/ 1196712 h 1196712"/>
              <a:gd name="connsiteX6" fmla="*/ 119671 w 1994521"/>
              <a:gd name="connsiteY6" fmla="*/ 1196712 h 1196712"/>
              <a:gd name="connsiteX7" fmla="*/ 0 w 1994521"/>
              <a:gd name="connsiteY7" fmla="*/ 1077041 h 1196712"/>
              <a:gd name="connsiteX8" fmla="*/ 0 w 1994521"/>
              <a:gd name="connsiteY8" fmla="*/ 119671 h 119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4521" h="1196712">
                <a:moveTo>
                  <a:pt x="0" y="119671"/>
                </a:moveTo>
                <a:cubicBezTo>
                  <a:pt x="0" y="53579"/>
                  <a:pt x="53579" y="0"/>
                  <a:pt x="119671" y="0"/>
                </a:cubicBezTo>
                <a:lnTo>
                  <a:pt x="1874850" y="0"/>
                </a:lnTo>
                <a:cubicBezTo>
                  <a:pt x="1940942" y="0"/>
                  <a:pt x="1994521" y="53579"/>
                  <a:pt x="1994521" y="119671"/>
                </a:cubicBezTo>
                <a:lnTo>
                  <a:pt x="1994521" y="1077041"/>
                </a:lnTo>
                <a:cubicBezTo>
                  <a:pt x="1994521" y="1143133"/>
                  <a:pt x="1940942" y="1196712"/>
                  <a:pt x="1874850" y="1196712"/>
                </a:cubicBezTo>
                <a:lnTo>
                  <a:pt x="119671" y="1196712"/>
                </a:lnTo>
                <a:cubicBezTo>
                  <a:pt x="53579" y="1196712"/>
                  <a:pt x="0" y="1143133"/>
                  <a:pt x="0" y="1077041"/>
                </a:cubicBezTo>
                <a:lnTo>
                  <a:pt x="0" y="119671"/>
                </a:lnTo>
                <a:close/>
              </a:path>
            </a:pathLst>
          </a:custGeom>
          <a:solidFill>
            <a:schemeClr val="bg2"/>
          </a:solidFill>
          <a:ln w="28575">
            <a:solidFill>
              <a:schemeClr val="tx2"/>
            </a:solidFill>
            <a:prstDash val="dash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390" tIns="88390" rIns="88390" bIns="883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 dirty="0">
              <a:latin typeface="Arial"/>
              <a:cs typeface="Arial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7180772" y="5605826"/>
            <a:ext cx="422838" cy="494641"/>
          </a:xfrm>
          <a:custGeom>
            <a:avLst/>
            <a:gdLst>
              <a:gd name="connsiteX0" fmla="*/ 0 w 422838"/>
              <a:gd name="connsiteY0" fmla="*/ 98928 h 494641"/>
              <a:gd name="connsiteX1" fmla="*/ 211419 w 422838"/>
              <a:gd name="connsiteY1" fmla="*/ 98928 h 494641"/>
              <a:gd name="connsiteX2" fmla="*/ 211419 w 422838"/>
              <a:gd name="connsiteY2" fmla="*/ 0 h 494641"/>
              <a:gd name="connsiteX3" fmla="*/ 422838 w 422838"/>
              <a:gd name="connsiteY3" fmla="*/ 247321 h 494641"/>
              <a:gd name="connsiteX4" fmla="*/ 211419 w 422838"/>
              <a:gd name="connsiteY4" fmla="*/ 494641 h 494641"/>
              <a:gd name="connsiteX5" fmla="*/ 211419 w 422838"/>
              <a:gd name="connsiteY5" fmla="*/ 395713 h 494641"/>
              <a:gd name="connsiteX6" fmla="*/ 0 w 422838"/>
              <a:gd name="connsiteY6" fmla="*/ 395713 h 494641"/>
              <a:gd name="connsiteX7" fmla="*/ 0 w 422838"/>
              <a:gd name="connsiteY7" fmla="*/ 98928 h 49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38" h="494641">
                <a:moveTo>
                  <a:pt x="0" y="98928"/>
                </a:moveTo>
                <a:lnTo>
                  <a:pt x="211419" y="98928"/>
                </a:lnTo>
                <a:lnTo>
                  <a:pt x="211419" y="0"/>
                </a:lnTo>
                <a:lnTo>
                  <a:pt x="422838" y="247321"/>
                </a:lnTo>
                <a:lnTo>
                  <a:pt x="211419" y="494641"/>
                </a:lnTo>
                <a:lnTo>
                  <a:pt x="211419" y="395713"/>
                </a:lnTo>
                <a:lnTo>
                  <a:pt x="0" y="395713"/>
                </a:lnTo>
                <a:lnTo>
                  <a:pt x="0" y="98928"/>
                </a:lnTo>
                <a:close/>
              </a:path>
            </a:pathLst>
          </a:custGeom>
        </p:spPr>
        <p:style>
          <a:lnRef idx="0">
            <a:schemeClr val="accent5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8928" rIns="126851" bIns="98928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/>
          </a:p>
        </p:txBody>
      </p:sp>
      <p:sp>
        <p:nvSpPr>
          <p:cNvPr id="34" name="Freeform 33"/>
          <p:cNvSpPr/>
          <p:nvPr/>
        </p:nvSpPr>
        <p:spPr>
          <a:xfrm>
            <a:off x="7803062" y="5254790"/>
            <a:ext cx="1994521" cy="1196712"/>
          </a:xfrm>
          <a:custGeom>
            <a:avLst/>
            <a:gdLst>
              <a:gd name="connsiteX0" fmla="*/ 0 w 1994521"/>
              <a:gd name="connsiteY0" fmla="*/ 119671 h 1196712"/>
              <a:gd name="connsiteX1" fmla="*/ 119671 w 1994521"/>
              <a:gd name="connsiteY1" fmla="*/ 0 h 1196712"/>
              <a:gd name="connsiteX2" fmla="*/ 1874850 w 1994521"/>
              <a:gd name="connsiteY2" fmla="*/ 0 h 1196712"/>
              <a:gd name="connsiteX3" fmla="*/ 1994521 w 1994521"/>
              <a:gd name="connsiteY3" fmla="*/ 119671 h 1196712"/>
              <a:gd name="connsiteX4" fmla="*/ 1994521 w 1994521"/>
              <a:gd name="connsiteY4" fmla="*/ 1077041 h 1196712"/>
              <a:gd name="connsiteX5" fmla="*/ 1874850 w 1994521"/>
              <a:gd name="connsiteY5" fmla="*/ 1196712 h 1196712"/>
              <a:gd name="connsiteX6" fmla="*/ 119671 w 1994521"/>
              <a:gd name="connsiteY6" fmla="*/ 1196712 h 1196712"/>
              <a:gd name="connsiteX7" fmla="*/ 0 w 1994521"/>
              <a:gd name="connsiteY7" fmla="*/ 1077041 h 1196712"/>
              <a:gd name="connsiteX8" fmla="*/ 0 w 1994521"/>
              <a:gd name="connsiteY8" fmla="*/ 119671 h 119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4521" h="1196712">
                <a:moveTo>
                  <a:pt x="0" y="119671"/>
                </a:moveTo>
                <a:cubicBezTo>
                  <a:pt x="0" y="53579"/>
                  <a:pt x="53579" y="0"/>
                  <a:pt x="119671" y="0"/>
                </a:cubicBezTo>
                <a:lnTo>
                  <a:pt x="1874850" y="0"/>
                </a:lnTo>
                <a:cubicBezTo>
                  <a:pt x="1940942" y="0"/>
                  <a:pt x="1994521" y="53579"/>
                  <a:pt x="1994521" y="119671"/>
                </a:cubicBezTo>
                <a:lnTo>
                  <a:pt x="1994521" y="1077041"/>
                </a:lnTo>
                <a:cubicBezTo>
                  <a:pt x="1994521" y="1143133"/>
                  <a:pt x="1940942" y="1196712"/>
                  <a:pt x="1874850" y="1196712"/>
                </a:cubicBezTo>
                <a:lnTo>
                  <a:pt x="119671" y="1196712"/>
                </a:lnTo>
                <a:cubicBezTo>
                  <a:pt x="53579" y="1196712"/>
                  <a:pt x="0" y="1143133"/>
                  <a:pt x="0" y="1077041"/>
                </a:cubicBezTo>
                <a:lnTo>
                  <a:pt x="0" y="119671"/>
                </a:lnTo>
                <a:close/>
              </a:path>
            </a:pathLst>
          </a:custGeom>
          <a:solidFill>
            <a:schemeClr val="bg2"/>
          </a:solidFill>
          <a:ln w="28575">
            <a:solidFill>
              <a:schemeClr val="tx2"/>
            </a:solidFill>
            <a:prstDash val="dash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390" tIns="88390" rIns="88390" bIns="883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6388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4939-EFA2-4911-9F1B-E1B8A8ED654D}" type="datetimeFigureOut">
              <a:rPr lang="es-MX" smtClean="0"/>
              <a:t>25/04/2016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BF66-BD14-4BC8-A45A-3B94CBF6E9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148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4939-EFA2-4911-9F1B-E1B8A8ED654D}" type="datetimeFigureOut">
              <a:rPr lang="es-MX" smtClean="0"/>
              <a:t>25/04/2016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BF66-BD14-4BC8-A45A-3B94CBF6E9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047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4939-EFA2-4911-9F1B-E1B8A8ED654D}" type="datetimeFigureOut">
              <a:rPr lang="es-MX" smtClean="0"/>
              <a:t>25/04/2016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BF66-BD14-4BC8-A45A-3B94CBF6E9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1405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4939-EFA2-4911-9F1B-E1B8A8ED654D}" type="datetimeFigureOut">
              <a:rPr lang="es-MX" smtClean="0"/>
              <a:t>25/04/2016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BF66-BD14-4BC8-A45A-3B94CBF6E9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12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4939-EFA2-4911-9F1B-E1B8A8ED654D}" type="datetimeFigureOut">
              <a:rPr lang="es-MX" smtClean="0"/>
              <a:t>25/04/2016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BF66-BD14-4BC8-A45A-3B94CBF6E9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118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B4939-EFA2-4911-9F1B-E1B8A8ED654D}" type="datetimeFigureOut">
              <a:rPr lang="es-MX" smtClean="0"/>
              <a:t>25/04/2016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3BF66-BD14-4BC8-A45A-3B94CBF6E93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125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9092" y="83358"/>
            <a:ext cx="880721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Instrucciones</a:t>
            </a:r>
            <a:endParaRPr kumimoji="0" lang="en-US" altLang="es-MX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s-MX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Lee </a:t>
            </a:r>
            <a:r>
              <a:rPr kumimoji="0" lang="en-US" altLang="es-MX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detenidamente</a:t>
            </a:r>
            <a:r>
              <a:rPr kumimoji="0" lang="en-US" altLang="es-MX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el </a:t>
            </a:r>
            <a:r>
              <a:rPr kumimoji="0" lang="en-US" altLang="es-MX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recuadro</a:t>
            </a:r>
            <a:r>
              <a:rPr kumimoji="0" lang="en-US" altLang="es-MX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altLang="es-MX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 el ratón de tu computadora arrastra cada recuadro en el orden correcto.</a:t>
            </a:r>
            <a:endParaRPr kumimoji="0" lang="en-US" altLang="es-MX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 terminar oprime el botón Retroalimentación para revisar tus resultados.</a:t>
            </a:r>
            <a:endParaRPr kumimoji="0" lang="es-MX" altLang="es-MX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Ordena los recuadros según consideres correcto de acuerdo al proceso del turismo sostenible.</a:t>
            </a:r>
            <a:endParaRPr kumimoji="0" lang="es-MX" altLang="es-MX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7193712" y="1964202"/>
            <a:ext cx="2233774" cy="1340264"/>
          </a:xfrm>
          <a:custGeom>
            <a:avLst/>
            <a:gdLst>
              <a:gd name="connsiteX0" fmla="*/ 0 w 2233774"/>
              <a:gd name="connsiteY0" fmla="*/ 0 h 1340264"/>
              <a:gd name="connsiteX1" fmla="*/ 2233774 w 2233774"/>
              <a:gd name="connsiteY1" fmla="*/ 0 h 1340264"/>
              <a:gd name="connsiteX2" fmla="*/ 2233774 w 2233774"/>
              <a:gd name="connsiteY2" fmla="*/ 1340264 h 1340264"/>
              <a:gd name="connsiteX3" fmla="*/ 0 w 2233774"/>
              <a:gd name="connsiteY3" fmla="*/ 1340264 h 1340264"/>
              <a:gd name="connsiteX4" fmla="*/ 0 w 2233774"/>
              <a:gd name="connsiteY4" fmla="*/ 0 h 134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3774" h="1340264">
                <a:moveTo>
                  <a:pt x="0" y="0"/>
                </a:moveTo>
                <a:lnTo>
                  <a:pt x="2233774" y="0"/>
                </a:lnTo>
                <a:lnTo>
                  <a:pt x="2233774" y="1340264"/>
                </a:lnTo>
                <a:lnTo>
                  <a:pt x="0" y="134026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kern="1200">
                <a:latin typeface="Arial"/>
                <a:cs typeface="Arial"/>
              </a:rPr>
              <a:t>COMIENZO</a:t>
            </a:r>
          </a:p>
        </p:txBody>
      </p:sp>
      <p:sp>
        <p:nvSpPr>
          <p:cNvPr id="21" name="Freeform 20"/>
          <p:cNvSpPr/>
          <p:nvPr/>
        </p:nvSpPr>
        <p:spPr>
          <a:xfrm>
            <a:off x="4736560" y="1964202"/>
            <a:ext cx="2233774" cy="1340264"/>
          </a:xfrm>
          <a:custGeom>
            <a:avLst/>
            <a:gdLst>
              <a:gd name="connsiteX0" fmla="*/ 0 w 2233774"/>
              <a:gd name="connsiteY0" fmla="*/ 0 h 1340264"/>
              <a:gd name="connsiteX1" fmla="*/ 2233774 w 2233774"/>
              <a:gd name="connsiteY1" fmla="*/ 0 h 1340264"/>
              <a:gd name="connsiteX2" fmla="*/ 2233774 w 2233774"/>
              <a:gd name="connsiteY2" fmla="*/ 1340264 h 1340264"/>
              <a:gd name="connsiteX3" fmla="*/ 0 w 2233774"/>
              <a:gd name="connsiteY3" fmla="*/ 1340264 h 1340264"/>
              <a:gd name="connsiteX4" fmla="*/ 0 w 2233774"/>
              <a:gd name="connsiteY4" fmla="*/ 0 h 134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3774" h="1340264">
                <a:moveTo>
                  <a:pt x="0" y="0"/>
                </a:moveTo>
                <a:lnTo>
                  <a:pt x="2233774" y="0"/>
                </a:lnTo>
                <a:lnTo>
                  <a:pt x="2233774" y="1340264"/>
                </a:lnTo>
                <a:lnTo>
                  <a:pt x="0" y="134026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1299462"/>
              <a:satOff val="-5996"/>
              <a:lumOff val="221"/>
              <a:alphaOff val="0"/>
            </a:schemeClr>
          </a:fillRef>
          <a:effectRef idx="0">
            <a:schemeClr val="accent4">
              <a:hueOff val="1299462"/>
              <a:satOff val="-5996"/>
              <a:lumOff val="22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>
                <a:latin typeface="Arial"/>
                <a:cs typeface="Arial"/>
              </a:rPr>
              <a:t>Examínate a ti mismo</a:t>
            </a:r>
          </a:p>
        </p:txBody>
      </p:sp>
      <p:sp>
        <p:nvSpPr>
          <p:cNvPr id="22" name="Freeform 21"/>
          <p:cNvSpPr/>
          <p:nvPr/>
        </p:nvSpPr>
        <p:spPr>
          <a:xfrm>
            <a:off x="2314881" y="5086133"/>
            <a:ext cx="2233774" cy="1340264"/>
          </a:xfrm>
          <a:custGeom>
            <a:avLst/>
            <a:gdLst>
              <a:gd name="connsiteX0" fmla="*/ 0 w 2233774"/>
              <a:gd name="connsiteY0" fmla="*/ 0 h 1340264"/>
              <a:gd name="connsiteX1" fmla="*/ 2233774 w 2233774"/>
              <a:gd name="connsiteY1" fmla="*/ 0 h 1340264"/>
              <a:gd name="connsiteX2" fmla="*/ 2233774 w 2233774"/>
              <a:gd name="connsiteY2" fmla="*/ 1340264 h 1340264"/>
              <a:gd name="connsiteX3" fmla="*/ 0 w 2233774"/>
              <a:gd name="connsiteY3" fmla="*/ 1340264 h 1340264"/>
              <a:gd name="connsiteX4" fmla="*/ 0 w 2233774"/>
              <a:gd name="connsiteY4" fmla="*/ 0 h 134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3774" h="1340264">
                <a:moveTo>
                  <a:pt x="0" y="0"/>
                </a:moveTo>
                <a:lnTo>
                  <a:pt x="2233774" y="0"/>
                </a:lnTo>
                <a:lnTo>
                  <a:pt x="2233774" y="1340264"/>
                </a:lnTo>
                <a:lnTo>
                  <a:pt x="0" y="134026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2598923"/>
              <a:satOff val="-11992"/>
              <a:lumOff val="441"/>
              <a:alphaOff val="0"/>
            </a:schemeClr>
          </a:fillRef>
          <a:effectRef idx="0">
            <a:schemeClr val="accent4">
              <a:hueOff val="2598923"/>
              <a:satOff val="-11992"/>
              <a:lumOff val="44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>
                <a:latin typeface="Arial"/>
                <a:cs typeface="Arial"/>
              </a:rPr>
              <a:t>Examina a tu competencia</a:t>
            </a:r>
          </a:p>
        </p:txBody>
      </p:sp>
      <p:sp>
        <p:nvSpPr>
          <p:cNvPr id="23" name="Freeform 22"/>
          <p:cNvSpPr/>
          <p:nvPr/>
        </p:nvSpPr>
        <p:spPr>
          <a:xfrm>
            <a:off x="4728094" y="3527844"/>
            <a:ext cx="2233774" cy="1340264"/>
          </a:xfrm>
          <a:custGeom>
            <a:avLst/>
            <a:gdLst>
              <a:gd name="connsiteX0" fmla="*/ 0 w 2233774"/>
              <a:gd name="connsiteY0" fmla="*/ 0 h 1340264"/>
              <a:gd name="connsiteX1" fmla="*/ 2233774 w 2233774"/>
              <a:gd name="connsiteY1" fmla="*/ 0 h 1340264"/>
              <a:gd name="connsiteX2" fmla="*/ 2233774 w 2233774"/>
              <a:gd name="connsiteY2" fmla="*/ 1340264 h 1340264"/>
              <a:gd name="connsiteX3" fmla="*/ 0 w 2233774"/>
              <a:gd name="connsiteY3" fmla="*/ 1340264 h 1340264"/>
              <a:gd name="connsiteX4" fmla="*/ 0 w 2233774"/>
              <a:gd name="connsiteY4" fmla="*/ 0 h 134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3774" h="1340264">
                <a:moveTo>
                  <a:pt x="0" y="0"/>
                </a:moveTo>
                <a:lnTo>
                  <a:pt x="2233774" y="0"/>
                </a:lnTo>
                <a:lnTo>
                  <a:pt x="2233774" y="1340264"/>
                </a:lnTo>
                <a:lnTo>
                  <a:pt x="0" y="134026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3898385"/>
              <a:satOff val="-17988"/>
              <a:lumOff val="662"/>
              <a:alphaOff val="0"/>
            </a:schemeClr>
          </a:fillRef>
          <a:effectRef idx="0">
            <a:schemeClr val="accent4">
              <a:hueOff val="3898385"/>
              <a:satOff val="-17988"/>
              <a:lumOff val="6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>
                <a:latin typeface="Arial"/>
                <a:cs typeface="Arial"/>
              </a:rPr>
              <a:t>Considera a tus proveedores</a:t>
            </a:r>
          </a:p>
        </p:txBody>
      </p:sp>
      <p:sp>
        <p:nvSpPr>
          <p:cNvPr id="24" name="Freeform 23"/>
          <p:cNvSpPr/>
          <p:nvPr/>
        </p:nvSpPr>
        <p:spPr>
          <a:xfrm>
            <a:off x="4736560" y="5071078"/>
            <a:ext cx="2233774" cy="1340264"/>
          </a:xfrm>
          <a:custGeom>
            <a:avLst/>
            <a:gdLst>
              <a:gd name="connsiteX0" fmla="*/ 0 w 2233774"/>
              <a:gd name="connsiteY0" fmla="*/ 0 h 1340264"/>
              <a:gd name="connsiteX1" fmla="*/ 2233774 w 2233774"/>
              <a:gd name="connsiteY1" fmla="*/ 0 h 1340264"/>
              <a:gd name="connsiteX2" fmla="*/ 2233774 w 2233774"/>
              <a:gd name="connsiteY2" fmla="*/ 1340264 h 1340264"/>
              <a:gd name="connsiteX3" fmla="*/ 0 w 2233774"/>
              <a:gd name="connsiteY3" fmla="*/ 1340264 h 1340264"/>
              <a:gd name="connsiteX4" fmla="*/ 0 w 2233774"/>
              <a:gd name="connsiteY4" fmla="*/ 0 h 134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3774" h="1340264">
                <a:moveTo>
                  <a:pt x="0" y="0"/>
                </a:moveTo>
                <a:lnTo>
                  <a:pt x="2233774" y="0"/>
                </a:lnTo>
                <a:lnTo>
                  <a:pt x="2233774" y="1340264"/>
                </a:lnTo>
                <a:lnTo>
                  <a:pt x="0" y="134026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5197846"/>
              <a:satOff val="-23984"/>
              <a:lumOff val="883"/>
              <a:alphaOff val="0"/>
            </a:schemeClr>
          </a:fillRef>
          <a:effectRef idx="0">
            <a:schemeClr val="accent4">
              <a:hueOff val="5197846"/>
              <a:satOff val="-23984"/>
              <a:lumOff val="88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>
                <a:latin typeface="Arial"/>
                <a:cs typeface="Arial"/>
              </a:rPr>
              <a:t>Compromete a tu personal</a:t>
            </a:r>
          </a:p>
        </p:txBody>
      </p:sp>
      <p:sp>
        <p:nvSpPr>
          <p:cNvPr id="25" name="Freeform 24"/>
          <p:cNvSpPr/>
          <p:nvPr/>
        </p:nvSpPr>
        <p:spPr>
          <a:xfrm>
            <a:off x="2279409" y="3527844"/>
            <a:ext cx="2233774" cy="1340264"/>
          </a:xfrm>
          <a:custGeom>
            <a:avLst/>
            <a:gdLst>
              <a:gd name="connsiteX0" fmla="*/ 0 w 2233774"/>
              <a:gd name="connsiteY0" fmla="*/ 0 h 1340264"/>
              <a:gd name="connsiteX1" fmla="*/ 2233774 w 2233774"/>
              <a:gd name="connsiteY1" fmla="*/ 0 h 1340264"/>
              <a:gd name="connsiteX2" fmla="*/ 2233774 w 2233774"/>
              <a:gd name="connsiteY2" fmla="*/ 1340264 h 1340264"/>
              <a:gd name="connsiteX3" fmla="*/ 0 w 2233774"/>
              <a:gd name="connsiteY3" fmla="*/ 1340264 h 1340264"/>
              <a:gd name="connsiteX4" fmla="*/ 0 w 2233774"/>
              <a:gd name="connsiteY4" fmla="*/ 0 h 134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3774" h="1340264">
                <a:moveTo>
                  <a:pt x="0" y="0"/>
                </a:moveTo>
                <a:lnTo>
                  <a:pt x="2233774" y="0"/>
                </a:lnTo>
                <a:lnTo>
                  <a:pt x="2233774" y="1340264"/>
                </a:lnTo>
                <a:lnTo>
                  <a:pt x="0" y="134026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6497308"/>
              <a:satOff val="-29980"/>
              <a:lumOff val="1103"/>
              <a:alphaOff val="0"/>
            </a:schemeClr>
          </a:fillRef>
          <a:effectRef idx="0">
            <a:schemeClr val="accent4">
              <a:hueOff val="6497308"/>
              <a:satOff val="-29980"/>
              <a:lumOff val="110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>
                <a:latin typeface="Arial"/>
                <a:cs typeface="Arial"/>
              </a:rPr>
              <a:t>Colabora con tu comunidad</a:t>
            </a:r>
          </a:p>
        </p:txBody>
      </p:sp>
      <p:sp>
        <p:nvSpPr>
          <p:cNvPr id="26" name="Freeform 25"/>
          <p:cNvSpPr/>
          <p:nvPr/>
        </p:nvSpPr>
        <p:spPr>
          <a:xfrm>
            <a:off x="7211448" y="3565997"/>
            <a:ext cx="2233774" cy="1340264"/>
          </a:xfrm>
          <a:custGeom>
            <a:avLst/>
            <a:gdLst>
              <a:gd name="connsiteX0" fmla="*/ 0 w 2233774"/>
              <a:gd name="connsiteY0" fmla="*/ 0 h 1340264"/>
              <a:gd name="connsiteX1" fmla="*/ 2233774 w 2233774"/>
              <a:gd name="connsiteY1" fmla="*/ 0 h 1340264"/>
              <a:gd name="connsiteX2" fmla="*/ 2233774 w 2233774"/>
              <a:gd name="connsiteY2" fmla="*/ 1340264 h 1340264"/>
              <a:gd name="connsiteX3" fmla="*/ 0 w 2233774"/>
              <a:gd name="connsiteY3" fmla="*/ 1340264 h 1340264"/>
              <a:gd name="connsiteX4" fmla="*/ 0 w 2233774"/>
              <a:gd name="connsiteY4" fmla="*/ 0 h 134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3774" h="1340264">
                <a:moveTo>
                  <a:pt x="0" y="0"/>
                </a:moveTo>
                <a:lnTo>
                  <a:pt x="2233774" y="0"/>
                </a:lnTo>
                <a:lnTo>
                  <a:pt x="2233774" y="1340264"/>
                </a:lnTo>
                <a:lnTo>
                  <a:pt x="0" y="134026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7796769"/>
              <a:satOff val="-35976"/>
              <a:lumOff val="1324"/>
              <a:alphaOff val="0"/>
            </a:schemeClr>
          </a:fillRef>
          <a:effectRef idx="0">
            <a:schemeClr val="accent4">
              <a:hueOff val="7796769"/>
              <a:satOff val="-35976"/>
              <a:lumOff val="132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>
                <a:latin typeface="Arial"/>
                <a:cs typeface="Arial"/>
              </a:rPr>
              <a:t>Decide cómo vas a dar información al huésped</a:t>
            </a:r>
          </a:p>
        </p:txBody>
      </p:sp>
      <p:sp>
        <p:nvSpPr>
          <p:cNvPr id="27" name="Freeform 26"/>
          <p:cNvSpPr/>
          <p:nvPr/>
        </p:nvSpPr>
        <p:spPr>
          <a:xfrm>
            <a:off x="7219914" y="5056009"/>
            <a:ext cx="2233774" cy="1340264"/>
          </a:xfrm>
          <a:custGeom>
            <a:avLst/>
            <a:gdLst>
              <a:gd name="connsiteX0" fmla="*/ 0 w 2233774"/>
              <a:gd name="connsiteY0" fmla="*/ 0 h 1340264"/>
              <a:gd name="connsiteX1" fmla="*/ 2233774 w 2233774"/>
              <a:gd name="connsiteY1" fmla="*/ 0 h 1340264"/>
              <a:gd name="connsiteX2" fmla="*/ 2233774 w 2233774"/>
              <a:gd name="connsiteY2" fmla="*/ 1340264 h 1340264"/>
              <a:gd name="connsiteX3" fmla="*/ 0 w 2233774"/>
              <a:gd name="connsiteY3" fmla="*/ 1340264 h 1340264"/>
              <a:gd name="connsiteX4" fmla="*/ 0 w 2233774"/>
              <a:gd name="connsiteY4" fmla="*/ 0 h 134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3774" h="1340264">
                <a:moveTo>
                  <a:pt x="0" y="0"/>
                </a:moveTo>
                <a:lnTo>
                  <a:pt x="2233774" y="0"/>
                </a:lnTo>
                <a:lnTo>
                  <a:pt x="2233774" y="1340264"/>
                </a:lnTo>
                <a:lnTo>
                  <a:pt x="0" y="134026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9096231"/>
              <a:satOff val="-41972"/>
              <a:lumOff val="1544"/>
              <a:alphaOff val="0"/>
            </a:schemeClr>
          </a:fillRef>
          <a:effectRef idx="0">
            <a:schemeClr val="accent4">
              <a:hueOff val="9096231"/>
              <a:satOff val="-41972"/>
              <a:lumOff val="154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>
                <a:latin typeface="Arial"/>
                <a:cs typeface="Arial"/>
              </a:rPr>
              <a:t>¡ALTO! </a:t>
            </a:r>
            <a:r>
              <a:rPr lang="en-US" sz="1500" kern="1200">
                <a:latin typeface="Arial"/>
                <a:cs typeface="Arial"/>
              </a:rPr>
              <a:t>Antes de buscar distribuidores, asegúrate que todo el sistema está en su lugar. No querrás caer en </a:t>
            </a:r>
            <a:r>
              <a:rPr lang="en-US" sz="1500" i="1" kern="1200">
                <a:latin typeface="Arial"/>
                <a:cs typeface="Arial"/>
              </a:rPr>
              <a:t>greenwashing</a:t>
            </a:r>
          </a:p>
        </p:txBody>
      </p:sp>
      <p:sp>
        <p:nvSpPr>
          <p:cNvPr id="28" name="Freeform 27"/>
          <p:cNvSpPr/>
          <p:nvPr/>
        </p:nvSpPr>
        <p:spPr>
          <a:xfrm>
            <a:off x="2297145" y="1980692"/>
            <a:ext cx="2233774" cy="1340264"/>
          </a:xfrm>
          <a:custGeom>
            <a:avLst/>
            <a:gdLst>
              <a:gd name="connsiteX0" fmla="*/ 0 w 2233774"/>
              <a:gd name="connsiteY0" fmla="*/ 0 h 1340264"/>
              <a:gd name="connsiteX1" fmla="*/ 2233774 w 2233774"/>
              <a:gd name="connsiteY1" fmla="*/ 0 h 1340264"/>
              <a:gd name="connsiteX2" fmla="*/ 2233774 w 2233774"/>
              <a:gd name="connsiteY2" fmla="*/ 1340264 h 1340264"/>
              <a:gd name="connsiteX3" fmla="*/ 0 w 2233774"/>
              <a:gd name="connsiteY3" fmla="*/ 1340264 h 1340264"/>
              <a:gd name="connsiteX4" fmla="*/ 0 w 2233774"/>
              <a:gd name="connsiteY4" fmla="*/ 0 h 134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3774" h="1340264">
                <a:moveTo>
                  <a:pt x="0" y="0"/>
                </a:moveTo>
                <a:lnTo>
                  <a:pt x="2233774" y="0"/>
                </a:lnTo>
                <a:lnTo>
                  <a:pt x="2233774" y="1340264"/>
                </a:lnTo>
                <a:lnTo>
                  <a:pt x="0" y="134026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10395692"/>
              <a:satOff val="-47968"/>
              <a:lumOff val="1765"/>
              <a:alphaOff val="0"/>
            </a:schemeClr>
          </a:fillRef>
          <a:effectRef idx="0">
            <a:schemeClr val="accent4">
              <a:hueOff val="10395692"/>
              <a:satOff val="-47968"/>
              <a:lumOff val="17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57150" rIns="57150" bIns="5715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>
                <a:latin typeface="Arial"/>
                <a:cs typeface="Arial"/>
              </a:rPr>
              <a:t>Contacta a tus distribuidores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08338" y="50642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32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76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24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5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Retroalimentación</a:t>
            </a:r>
            <a:endParaRPr lang="es-MX" sz="5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0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69705644"/>
              </p:ext>
            </p:extLst>
          </p:nvPr>
        </p:nvGraphicFramePr>
        <p:xfrm>
          <a:off x="1558342" y="1262996"/>
          <a:ext cx="8899303" cy="519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9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ef6ee0347f64d80b7193f33379e7e14760982"/>
  <p:tag name="ISPRING_RESOURCE_PATHS_HASH_PRESENTER" val="b2ddabcc4ae8be781adc2d560bfbc9814eef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159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Times New Roman</vt:lpstr>
      <vt:lpstr>Office Theme</vt:lpstr>
      <vt:lpstr>PowerPoint Presentation</vt:lpstr>
      <vt:lpstr>PowerPoint Presentation</vt:lpstr>
      <vt:lpstr>Retroalimentación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Calderas González</dc:creator>
  <cp:lastModifiedBy>Alejandro Calderas González</cp:lastModifiedBy>
  <cp:revision>10</cp:revision>
  <dcterms:created xsi:type="dcterms:W3CDTF">2016-04-25T12:41:40Z</dcterms:created>
  <dcterms:modified xsi:type="dcterms:W3CDTF">2016-04-25T12:53:25Z</dcterms:modified>
</cp:coreProperties>
</file>