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2F163A9-2ED4-4790-8A08-DF577436FE2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12D31-ACA8-4E31-824F-C3378D274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EVALUACION PROCESUAL H4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3C0E36-D979-41DA-9099-A64C1B29D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ESTUDIANTE: </a:t>
            </a:r>
            <a:r>
              <a:rPr lang="en-US" dirty="0">
                <a:solidFill>
                  <a:schemeClr val="tx1"/>
                </a:solidFill>
              </a:rPr>
              <a:t>LUIS FERNANDO MAMANI CHOQUE </a:t>
            </a:r>
          </a:p>
          <a:p>
            <a:r>
              <a:rPr lang="en-US" dirty="0"/>
              <a:t>DOCENTE: </a:t>
            </a:r>
            <a:r>
              <a:rPr lang="en-US" dirty="0">
                <a:solidFill>
                  <a:schemeClr val="tx1"/>
                </a:solidFill>
              </a:rPr>
              <a:t>WILIAM RODDY BARRA PAREDES </a:t>
            </a:r>
          </a:p>
          <a:p>
            <a:r>
              <a:rPr lang="en-US" dirty="0"/>
              <a:t>MATERIA: </a:t>
            </a:r>
            <a:r>
              <a:rPr lang="en-US" dirty="0">
                <a:solidFill>
                  <a:schemeClr val="tx1"/>
                </a:solidFill>
              </a:rPr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6246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CFC82-A635-4D1D-8FF0-4F0FFBB5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2781"/>
            <a:ext cx="9905998" cy="1478570"/>
          </a:xfrm>
        </p:spPr>
        <p:txBody>
          <a:bodyPr/>
          <a:lstStyle/>
          <a:p>
            <a:r>
              <a:rPr lang="en-US" dirty="0"/>
              <a:t>AGENCIA DE VIAJES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992187-0142-4BAB-96C2-FF9DAE5E3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505" y="1620838"/>
            <a:ext cx="6531764" cy="4944822"/>
          </a:xfrm>
        </p:spPr>
      </p:pic>
    </p:spTree>
    <p:extLst>
      <p:ext uri="{BB962C8B-B14F-4D97-AF65-F5344CB8AC3E}">
        <p14:creationId xmlns:p14="http://schemas.microsoft.com/office/powerpoint/2010/main" val="23196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1A56D-DF66-4066-BC4F-64FA1A3E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1911D83-9495-41F0-8B4F-BD69294E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171" y="640135"/>
            <a:ext cx="9339760" cy="5039332"/>
          </a:xfrm>
        </p:spPr>
      </p:pic>
    </p:spTree>
    <p:extLst>
      <p:ext uri="{BB962C8B-B14F-4D97-AF65-F5344CB8AC3E}">
        <p14:creationId xmlns:p14="http://schemas.microsoft.com/office/powerpoint/2010/main" val="15310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7EB50-ACA2-4A49-A898-DC851179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73F6-D345-44D8-B02F-BA4815CF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CF4856-99B2-4981-9BFE-3CC6E5AC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28876"/>
            <a:ext cx="11047411" cy="55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CC8C1-737D-4697-8325-56D803CC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DC398-AB32-417C-A013-136A28F7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953649-0E98-40D2-8FF4-D92B5268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8" y="1501460"/>
            <a:ext cx="11512265" cy="31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6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7C452-9022-41F1-BD17-9D02822E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CDEFD-D0FE-4973-8205-9718F869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D0D4ED-C2F9-408D-B26C-2779EEFF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3" y="1385889"/>
            <a:ext cx="97059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4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74DC1-DFF7-4E0B-B268-B69082D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CDC8F-8C0A-404E-A928-3F8363D9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3F4E75-5313-45DB-B3F6-01614CA7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6" y="618518"/>
            <a:ext cx="11830050" cy="50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0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238E4B-E024-4BC5-AA34-B09F4BC3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96C6A0-A492-443D-B9A6-90C419281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232068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</TotalTime>
  <Words>28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EVALUACION PROCESUAL H4</vt:lpstr>
      <vt:lpstr>AGENCIA DE VIAJES</vt:lpstr>
      <vt:lpstr>Presentación de PowerPoint</vt:lpstr>
      <vt:lpstr>Presentación de PowerPoint</vt:lpstr>
      <vt:lpstr>Presentación de PowerPoint</vt:lpstr>
      <vt:lpstr>CONSULTAS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PROCESUAL H4</dc:title>
  <dc:creator>Luis Fernando Mamani Choque</dc:creator>
  <cp:lastModifiedBy>Luis Fernando Mamani Choque</cp:lastModifiedBy>
  <cp:revision>2</cp:revision>
  <dcterms:created xsi:type="dcterms:W3CDTF">2023-11-19T20:44:14Z</dcterms:created>
  <dcterms:modified xsi:type="dcterms:W3CDTF">2023-11-19T20:55:38Z</dcterms:modified>
</cp:coreProperties>
</file>