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D5AAB-4736-4714-B339-13C43A6C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342A63-CB44-4932-A2F1-D268849AF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FCDFB8-0ED5-4F09-9945-69EBAF87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66E0D-A1C9-4749-8AEE-4C12D955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B73D2-B442-4ECF-9603-3CEB6B7E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0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F6EC9-3E90-46AA-B358-62327341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817569-3874-40EA-B7D0-D6F31E697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02D890-1900-4CDB-A156-BAE19001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5D246-38E9-433C-8924-DDA41C0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9D53D-75DD-42FF-839C-61CF28A5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6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E0DC2A-CE29-43F4-8D0D-6D3F5DBA4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4A4D4B-2731-485E-9BE9-9D26CA5A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D0E44-22FF-446F-B665-80A57F36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5C7771-7066-4994-97FF-71642527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E552E-E8E6-4C86-A5EA-36DBC72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5EE53-9D49-4D90-B546-402F0C19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2AC80-F5D3-4644-B086-842FF36D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0E2A2-D106-4C41-8FAC-7C90AC3C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B552C-C45E-445D-9CA6-D94F7EA0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E8B55-570E-4481-9F71-5F4DE793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A08D0-99D8-47B7-9010-F8ABCF77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B608D-D9E5-4F15-892F-52E45D89A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13E819-8A07-4B8A-A9BA-3BDF7C18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FAD21-4F0E-4D21-B4E6-E1BAF8F7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9AE03-3B30-43A8-A081-C923C042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8AD2A-EFE4-4682-837C-F894CC97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673F52-4C4B-43A3-9365-9C8E8A73F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51139A-AA9E-44BB-AFC1-2B2176E5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FBDDCE-8E3D-44A5-8580-6005DFDB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29B3E9-5CBA-4103-BFFE-5FFED775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2C3B87-9F12-475E-92BD-7D411882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E2197-7A39-4900-A575-737F3FA0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9CD253-1BB7-460A-A3D9-2A2A35C6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300C6-2DAA-4EC7-953B-C8A03766A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9E2909-0552-43E5-85A1-BA2CF5FAA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6DC825-D183-494F-B285-6057C2E37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A98CB2-874E-45F4-AA07-036994FE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9F3FA6-F288-4673-B266-392B5DF9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C480F0-4796-45D5-AEA3-B84A2BAF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9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F6291-AB2B-46D7-A9FF-EF524FD1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99AD0E-3867-4AF9-8DDA-82C114D2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012EAE-D228-48F1-B541-330F18F8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211876-A789-4B0C-A403-F896071B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1E2877-CF49-45F9-9E53-5DEE8D00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BFF599-3262-4BD1-B10E-1A6E860C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E2847D-4F4B-4550-A4BB-45C931F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4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DC87F-5B07-4407-A905-7DB11D8E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22EE4-61FD-496D-87CB-73FC8AE3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27ADBA-A48E-4D60-AE05-7FF20D1B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1C1A0C-919E-41F8-9826-B699C71A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CA6BAD-4137-43EF-94E1-3E5A43CB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F9D5DB-1C47-48CB-9CC3-37E63B01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66BA1-F005-442A-AFF9-1E4A9130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C5735E-5AE0-40DA-AD38-58FEC47B2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ADCED3-D202-4490-9F5F-3DD9EB84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29F3B-F3A2-4582-990A-4794C597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B4693-F79F-4EAE-81E7-991358B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BAD8F-9C9A-44B0-900A-21235D9E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764481-E215-4961-9DA9-686F8654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C0747C-8335-44C4-B77F-0F100FD76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1DE2B-DA13-4735-BA96-D0B800FBE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58A2-72DA-4599-AEF8-52EDC34062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E0785-5160-41DE-85C7-68954063F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85C001-3D9E-4517-8DAA-EDC44D6A6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75FE-E65A-43E3-82FC-A611DDDF14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4D4D0A6E-9DF8-47C5-A7F8-ED1D92685952}"/>
                  </a:ext>
                </a:extLst>
              </p:cNvPr>
              <p:cNvSpPr/>
              <p:nvPr/>
            </p:nvSpPr>
            <p:spPr>
              <a:xfrm>
                <a:off x="3299012" y="1497107"/>
                <a:ext cx="1461247" cy="1730188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Student Network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ángulo: esquinas redondeadas 3">
                <a:extLst>
                  <a:ext uri="{FF2B5EF4-FFF2-40B4-BE49-F238E27FC236}">
                    <a16:creationId xmlns:a16="http://schemas.microsoft.com/office/drawing/2014/main" id="{4D4D0A6E-9DF8-47C5-A7F8-ED1D926859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12" y="1497107"/>
                <a:ext cx="1461247" cy="17301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E23DBD4A-EC29-4973-81A7-3824D66DAF47}"/>
                  </a:ext>
                </a:extLst>
              </p:cNvPr>
              <p:cNvSpPr/>
              <p:nvPr/>
            </p:nvSpPr>
            <p:spPr>
              <a:xfrm>
                <a:off x="3299011" y="3563472"/>
                <a:ext cx="1461247" cy="17301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Teacher Network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ángulo: esquinas redondeadas 4">
                <a:extLst>
                  <a:ext uri="{FF2B5EF4-FFF2-40B4-BE49-F238E27FC236}">
                    <a16:creationId xmlns:a16="http://schemas.microsoft.com/office/drawing/2014/main" id="{E23DBD4A-EC29-4973-81A7-3824D66DA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11" y="3563472"/>
                <a:ext cx="1461247" cy="17301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EE9248A-C3A3-428B-9B7D-E53879B537FC}"/>
                  </a:ext>
                </a:extLst>
              </p:cNvPr>
              <p:cNvSpPr txBox="1"/>
              <p:nvPr/>
            </p:nvSpPr>
            <p:spPr>
              <a:xfrm>
                <a:off x="2562825" y="2223701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EE9248A-C3A3-428B-9B7D-E53879B5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825" y="2223701"/>
                <a:ext cx="191784" cy="276999"/>
              </a:xfrm>
              <a:prstGeom prst="rect">
                <a:avLst/>
              </a:prstGeom>
              <a:blipFill>
                <a:blip r:embed="rId4"/>
                <a:stretch>
                  <a:fillRect l="-18750" t="-26667" r="-7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9863F93-9F73-407C-905B-64A1C63895DC}"/>
                  </a:ext>
                </a:extLst>
              </p:cNvPr>
              <p:cNvSpPr txBox="1"/>
              <p:nvPr/>
            </p:nvSpPr>
            <p:spPr>
              <a:xfrm>
                <a:off x="2562825" y="4290066"/>
                <a:ext cx="191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9863F93-9F73-407C-905B-64A1C638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825" y="4290066"/>
                <a:ext cx="191784" cy="276999"/>
              </a:xfrm>
              <a:prstGeom prst="rect">
                <a:avLst/>
              </a:prstGeom>
              <a:blipFill>
                <a:blip r:embed="rId5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37B3B4F-5941-44CF-9B08-F60255695F62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754609" y="2362201"/>
            <a:ext cx="544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27427F6-6425-4837-A093-EDD0367FAB20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754609" y="4428566"/>
            <a:ext cx="54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BE6ACC7D-BC01-4A20-A098-9EBDB09EE34A}"/>
                  </a:ext>
                </a:extLst>
              </p:cNvPr>
              <p:cNvSpPr/>
              <p:nvPr/>
            </p:nvSpPr>
            <p:spPr>
              <a:xfrm>
                <a:off x="4930587" y="1497107"/>
                <a:ext cx="699248" cy="519953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𝐶𝐿𝑆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Rectángulo: esquinas redondeadas 12">
                <a:extLst>
                  <a:ext uri="{FF2B5EF4-FFF2-40B4-BE49-F238E27FC236}">
                    <a16:creationId xmlns:a16="http://schemas.microsoft.com/office/drawing/2014/main" id="{BE6ACC7D-BC01-4A20-A098-9EBDB09EE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87" y="1497107"/>
                <a:ext cx="699248" cy="51995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CA664739-0BBC-40ED-89C5-BF587D35C884}"/>
                  </a:ext>
                </a:extLst>
              </p:cNvPr>
              <p:cNvSpPr/>
              <p:nvPr/>
            </p:nvSpPr>
            <p:spPr>
              <a:xfrm>
                <a:off x="4930587" y="2169913"/>
                <a:ext cx="699248" cy="1057382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𝑝𝑎𝑡𝑐h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CA664739-0BBC-40ED-89C5-BF587D35C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87" y="2169913"/>
                <a:ext cx="699248" cy="105738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C2889AF1-1C1E-4E06-BC76-74C2D32F53CD}"/>
                  </a:ext>
                </a:extLst>
              </p:cNvPr>
              <p:cNvSpPr/>
              <p:nvPr/>
            </p:nvSpPr>
            <p:spPr>
              <a:xfrm>
                <a:off x="4930587" y="3563472"/>
                <a:ext cx="699248" cy="519953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𝐶𝐿𝑆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C2889AF1-1C1E-4E06-BC76-74C2D32F5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87" y="3563472"/>
                <a:ext cx="699248" cy="51995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163A8FD3-09A0-467C-A11E-7D8A3C8E7CC9}"/>
                  </a:ext>
                </a:extLst>
              </p:cNvPr>
              <p:cNvSpPr/>
              <p:nvPr/>
            </p:nvSpPr>
            <p:spPr>
              <a:xfrm>
                <a:off x="4930587" y="4236278"/>
                <a:ext cx="699248" cy="105738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𝑝𝑎𝑡𝑐h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Rectángulo: esquinas redondeadas 17">
                <a:extLst>
                  <a:ext uri="{FF2B5EF4-FFF2-40B4-BE49-F238E27FC236}">
                    <a16:creationId xmlns:a16="http://schemas.microsoft.com/office/drawing/2014/main" id="{163A8FD3-09A0-467C-A11E-7D8A3C8E7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87" y="4236278"/>
                <a:ext cx="699248" cy="105738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60A8C0C-5871-47B6-8273-989A10C1FEDA}"/>
                  </a:ext>
                </a:extLst>
              </p:cNvPr>
              <p:cNvSpPr txBox="1"/>
              <p:nvPr/>
            </p:nvSpPr>
            <p:spPr>
              <a:xfrm>
                <a:off x="5902036" y="2482551"/>
                <a:ext cx="2157235" cy="432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𝑝𝑎𝑡𝑐h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𝑝𝑎𝑡𝑐h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60A8C0C-5871-47B6-8273-989A10C1F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036" y="2482551"/>
                <a:ext cx="2157235" cy="432106"/>
              </a:xfrm>
              <a:prstGeom prst="rect">
                <a:avLst/>
              </a:prstGeom>
              <a:blipFill>
                <a:blip r:embed="rId10"/>
                <a:stretch>
                  <a:fillRect r="-6497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16725CB-C4A6-4580-9B5D-91E9FE62AAB1}"/>
                  </a:ext>
                </a:extLst>
              </p:cNvPr>
              <p:cNvSpPr txBox="1"/>
              <p:nvPr/>
            </p:nvSpPr>
            <p:spPr>
              <a:xfrm>
                <a:off x="5902036" y="4546293"/>
                <a:ext cx="2157235" cy="441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𝑝𝑎𝑡𝑐h</m:t>
                          </m:r>
                        </m:sup>
                      </m:sSubSup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𝑝𝑎𝑡𝑐h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16725CB-C4A6-4580-9B5D-91E9FE62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036" y="4546293"/>
                <a:ext cx="2157235" cy="441596"/>
              </a:xfrm>
              <a:prstGeom prst="rect">
                <a:avLst/>
              </a:prstGeom>
              <a:blipFill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E1025FF-D5A0-4243-BA0F-98B8BE72AB0C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629835" y="2698604"/>
            <a:ext cx="272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F428664-D3AA-4E57-8695-1FBF3F4A7F81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5629835" y="4764969"/>
            <a:ext cx="272201" cy="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20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Méndez Lázaro</dc:creator>
  <cp:lastModifiedBy>Luis Méndez Lázaro</cp:lastModifiedBy>
  <cp:revision>4</cp:revision>
  <dcterms:created xsi:type="dcterms:W3CDTF">2025-02-17T18:30:52Z</dcterms:created>
  <dcterms:modified xsi:type="dcterms:W3CDTF">2025-03-13T17:18:19Z</dcterms:modified>
</cp:coreProperties>
</file>