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B8663-E9C7-4071-AD2B-31AC13D24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A0064D-0B68-4B74-B447-60CE8394F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E70FCE-0140-48D7-BE17-BC1CBA73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6157-4965-4E17-8AD2-A69EBCF0591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F447D2-B96B-4B52-848C-63CD4C31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9DA7B0-6466-415B-A068-3E6D5A508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88D7-D768-415F-8A66-B881529AA3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A686C6-EECC-4120-8EA4-718A224C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4F32F5-A6D8-4ECE-9C5F-6A54F98BF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6076A9-D95E-44F4-98B2-06CE005AA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6157-4965-4E17-8AD2-A69EBCF0591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35FB7B-F28F-4F34-97F3-0BE32F26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ED420D-A7FD-414A-8901-878B8F376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88D7-D768-415F-8A66-B881529AA3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9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EFC026-A265-460F-BE45-B3617A2BA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9873C7-51E5-4265-B97B-9DED9BC33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5B1517-98DF-4D34-AC75-3A389EACB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6157-4965-4E17-8AD2-A69EBCF0591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184DD4-61C8-49E8-8AF8-2A53E64C9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C2D75C-2F72-4D18-A08E-4AD6B048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88D7-D768-415F-8A66-B881529AA3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8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9DA84-817E-4496-895D-1B8D6514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DEEDDE-F8F6-4409-8F35-8EDD6BA61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915394-74AD-469B-8ADF-ED12304DE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6157-4965-4E17-8AD2-A69EBCF0591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D35CA-045C-4AFC-90E1-5EBC41900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9D0E1F-90A8-4C22-A9BB-2D8A0BBC2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88D7-D768-415F-8A66-B881529AA3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4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E2EC4-F183-44B1-967B-68BF42F18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AF10A8-89B0-4376-9073-9210DB4FF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AC503E-65D6-4E94-A8DC-814A9058E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6157-4965-4E17-8AD2-A69EBCF0591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9A68AC-08AE-45F4-9C8A-43A49258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DEE5A2-309C-499D-B314-86CC38C7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88D7-D768-415F-8A66-B881529AA3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2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6CF60-1383-4DE9-A073-1774F1276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499386-20C8-4384-B871-0CE025054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4AB9C6-420C-43F8-AD5E-06F18546F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B0CD83-3ABE-4221-BA4E-C61F69E0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6157-4965-4E17-8AD2-A69EBCF0591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8CB306-FA4B-4B19-A593-269C28C5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9210BC-313E-415D-8FCD-8D801BB4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88D7-D768-415F-8A66-B881529AA3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1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29AEE-3896-4BAC-B892-62447261B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6FBE35-3FD3-4204-AFFF-E9A12149A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F59F65-CD8E-4CE3-87C5-849250263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0DBAD05-9BDF-4ABC-943E-06B5FBFCF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E3ADD78-5640-45DE-BC38-A983ED88D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168BBFE-64FC-4B9F-AB24-392E98107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6157-4965-4E17-8AD2-A69EBCF0591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5ACFDAE-1457-49E6-AC08-7402A129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33E1629-B988-4235-981B-6EBC7C024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88D7-D768-415F-8A66-B881529AA3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1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A0CD7-BAB6-42FF-8686-74BB344AB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41B730D-AB03-44A1-ACAC-2E7D291C0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6157-4965-4E17-8AD2-A69EBCF0591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6DC0BED-D9DB-41AB-A048-1B45BD4B2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48996E9-ABC6-49D1-B82C-98DAE9A9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88D7-D768-415F-8A66-B881529AA3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4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6F7B2E0-5672-43F0-BBE8-2A142A06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6157-4965-4E17-8AD2-A69EBCF0591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89265DE-6FEE-4620-AE61-0CF4AE62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DEB8B8-DB75-452B-A0AE-3EE5A4DC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88D7-D768-415F-8A66-B881529AA3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0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A9DF0-3321-4CAA-8E40-50C8798F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18DDF0-FE4A-42E0-B9C8-2FF456716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937282-5449-4A06-9169-E435010D4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F25F5C-0050-4D1B-A7C8-B6BAB54AE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6157-4965-4E17-8AD2-A69EBCF0591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C1BD22-5081-466C-A253-08E2ABED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FFD0C5-ADEA-4CD6-952D-FA471A92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88D7-D768-415F-8A66-B881529AA3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4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085ED-95E8-4229-BABA-1F4588306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98AF32-4BE4-4E68-AFC7-E58660506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F509D3-A818-4AD1-B2D7-F9750A75D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FB96AE-EDAF-48C7-B40B-B3E57024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66157-4965-4E17-8AD2-A69EBCF0591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97C588-DDEA-491D-BAE1-7A545E150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23A6E4-6C8F-42F1-BD9B-87A00ADF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88D7-D768-415F-8A66-B881529AA3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9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06B7A04-5427-4DD7-BC1B-AC2D10EC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3B51FF-BBB0-479B-932B-EA90D2ED1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84E9D0-F54B-483E-A7AA-23E41F53C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66157-4965-4E17-8AD2-A69EBCF0591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A653BF-4440-42A6-9284-809401CA3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7FC27D-0A44-4C3D-BB71-9CD80E06A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F88D7-D768-415F-8A66-B881529AA3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7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21190917-2F3B-4338-8CC6-678F3C314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556768"/>
              </p:ext>
            </p:extLst>
          </p:nvPr>
        </p:nvGraphicFramePr>
        <p:xfrm>
          <a:off x="1474696" y="4792532"/>
          <a:ext cx="2501150" cy="18288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0115">
                  <a:extLst>
                    <a:ext uri="{9D8B030D-6E8A-4147-A177-3AD203B41FA5}">
                      <a16:colId xmlns:a16="http://schemas.microsoft.com/office/drawing/2014/main" val="2431453781"/>
                    </a:ext>
                  </a:extLst>
                </a:gridCol>
                <a:gridCol w="250115">
                  <a:extLst>
                    <a:ext uri="{9D8B030D-6E8A-4147-A177-3AD203B41FA5}">
                      <a16:colId xmlns:a16="http://schemas.microsoft.com/office/drawing/2014/main" val="3592740301"/>
                    </a:ext>
                  </a:extLst>
                </a:gridCol>
                <a:gridCol w="250115">
                  <a:extLst>
                    <a:ext uri="{9D8B030D-6E8A-4147-A177-3AD203B41FA5}">
                      <a16:colId xmlns:a16="http://schemas.microsoft.com/office/drawing/2014/main" val="4255400300"/>
                    </a:ext>
                  </a:extLst>
                </a:gridCol>
                <a:gridCol w="250115">
                  <a:extLst>
                    <a:ext uri="{9D8B030D-6E8A-4147-A177-3AD203B41FA5}">
                      <a16:colId xmlns:a16="http://schemas.microsoft.com/office/drawing/2014/main" val="295361744"/>
                    </a:ext>
                  </a:extLst>
                </a:gridCol>
                <a:gridCol w="250115">
                  <a:extLst>
                    <a:ext uri="{9D8B030D-6E8A-4147-A177-3AD203B41FA5}">
                      <a16:colId xmlns:a16="http://schemas.microsoft.com/office/drawing/2014/main" val="581054641"/>
                    </a:ext>
                  </a:extLst>
                </a:gridCol>
                <a:gridCol w="250115">
                  <a:extLst>
                    <a:ext uri="{9D8B030D-6E8A-4147-A177-3AD203B41FA5}">
                      <a16:colId xmlns:a16="http://schemas.microsoft.com/office/drawing/2014/main" val="47072409"/>
                    </a:ext>
                  </a:extLst>
                </a:gridCol>
                <a:gridCol w="250115">
                  <a:extLst>
                    <a:ext uri="{9D8B030D-6E8A-4147-A177-3AD203B41FA5}">
                      <a16:colId xmlns:a16="http://schemas.microsoft.com/office/drawing/2014/main" val="2696257912"/>
                    </a:ext>
                  </a:extLst>
                </a:gridCol>
                <a:gridCol w="250115">
                  <a:extLst>
                    <a:ext uri="{9D8B030D-6E8A-4147-A177-3AD203B41FA5}">
                      <a16:colId xmlns:a16="http://schemas.microsoft.com/office/drawing/2014/main" val="3377404144"/>
                    </a:ext>
                  </a:extLst>
                </a:gridCol>
                <a:gridCol w="250115">
                  <a:extLst>
                    <a:ext uri="{9D8B030D-6E8A-4147-A177-3AD203B41FA5}">
                      <a16:colId xmlns:a16="http://schemas.microsoft.com/office/drawing/2014/main" val="3789150641"/>
                    </a:ext>
                  </a:extLst>
                </a:gridCol>
                <a:gridCol w="250115">
                  <a:extLst>
                    <a:ext uri="{9D8B030D-6E8A-4147-A177-3AD203B41FA5}">
                      <a16:colId xmlns:a16="http://schemas.microsoft.com/office/drawing/2014/main" val="3056443572"/>
                    </a:ext>
                  </a:extLst>
                </a:gridCol>
              </a:tblGrid>
              <a:tr h="2733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368635"/>
                  </a:ext>
                </a:extLst>
              </a:tr>
              <a:tr h="2733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314746"/>
                  </a:ext>
                </a:extLst>
              </a:tr>
              <a:tr h="2733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077223"/>
                  </a:ext>
                </a:extLst>
              </a:tr>
              <a:tr h="2733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764014"/>
                  </a:ext>
                </a:extLst>
              </a:tr>
              <a:tr h="2733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102270"/>
                  </a:ext>
                </a:extLst>
              </a:tr>
            </a:tbl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965D8A14-7751-4FF2-AC9C-31E045D50AF3}"/>
              </a:ext>
            </a:extLst>
          </p:cNvPr>
          <p:cNvSpPr txBox="1"/>
          <p:nvPr/>
        </p:nvSpPr>
        <p:spPr>
          <a:xfrm>
            <a:off x="3491752" y="149320"/>
            <a:ext cx="87002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effectLst/>
                <a:latin typeface="Consolas" panose="020B0609020204030204" pitchFamily="49" charset="0"/>
              </a:rPr>
              <a:t>x = torch.randn(</a:t>
            </a:r>
            <a:r>
              <a:rPr lang="it-IT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seq_len</a:t>
            </a:r>
            <a:r>
              <a:rPr lang="it-IT" b="0" dirty="0"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it-IT" b="0" dirty="0"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input_size</a:t>
            </a:r>
            <a:r>
              <a:rPr lang="it-IT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dirty="0">
                <a:latin typeface="Consolas" panose="020B0609020204030204" pitchFamily="49" charset="0"/>
              </a:rPr>
              <a:t>h0 = torch.zeros(</a:t>
            </a:r>
            <a:r>
              <a:rPr lang="it-IT" dirty="0">
                <a:solidFill>
                  <a:srgbClr val="7030A0"/>
                </a:solidFill>
                <a:latin typeface="Consolas" panose="020B0609020204030204" pitchFamily="49" charset="0"/>
              </a:rPr>
              <a:t>num_layers</a:t>
            </a:r>
            <a:r>
              <a:rPr lang="it-IT" dirty="0">
                <a:latin typeface="Consolas" panose="020B0609020204030204" pitchFamily="49" charset="0"/>
              </a:rPr>
              <a:t>, </a:t>
            </a:r>
            <a:r>
              <a:rPr lang="it-IT" dirty="0">
                <a:solidFill>
                  <a:srgbClr val="00B0F0"/>
                </a:solidFill>
                <a:latin typeface="Consolas" panose="020B0609020204030204" pitchFamily="49" charset="0"/>
              </a:rPr>
              <a:t>batch_size</a:t>
            </a:r>
            <a:r>
              <a:rPr lang="it-IT" dirty="0">
                <a:latin typeface="Consolas" panose="020B0609020204030204" pitchFamily="49" charset="0"/>
              </a:rPr>
              <a:t>, </a:t>
            </a:r>
            <a:r>
              <a:rPr lang="it-IT" dirty="0">
                <a:solidFill>
                  <a:schemeClr val="accent4"/>
                </a:solidFill>
                <a:latin typeface="Consolas" panose="020B0609020204030204" pitchFamily="49" charset="0"/>
              </a:rPr>
              <a:t>hidden_size</a:t>
            </a:r>
            <a:r>
              <a:rPr lang="it-IT" dirty="0">
                <a:latin typeface="Consolas" panose="020B0609020204030204" pitchFamily="49" charset="0"/>
              </a:rPr>
              <a:t>)</a:t>
            </a:r>
          </a:p>
          <a:p>
            <a:r>
              <a:rPr lang="it-IT" dirty="0">
                <a:latin typeface="Consolas" panose="020B0609020204030204" pitchFamily="49" charset="0"/>
              </a:rPr>
              <a:t>c0 = torch.zeros(</a:t>
            </a:r>
            <a:r>
              <a:rPr lang="it-IT" dirty="0">
                <a:solidFill>
                  <a:srgbClr val="7030A0"/>
                </a:solidFill>
                <a:latin typeface="Consolas" panose="020B0609020204030204" pitchFamily="49" charset="0"/>
              </a:rPr>
              <a:t>num_layers</a:t>
            </a:r>
            <a:r>
              <a:rPr lang="it-IT" dirty="0">
                <a:latin typeface="Consolas" panose="020B0609020204030204" pitchFamily="49" charset="0"/>
              </a:rPr>
              <a:t>, </a:t>
            </a:r>
            <a:r>
              <a:rPr lang="it-IT" dirty="0">
                <a:solidFill>
                  <a:srgbClr val="00B0F0"/>
                </a:solidFill>
                <a:latin typeface="Consolas" panose="020B0609020204030204" pitchFamily="49" charset="0"/>
              </a:rPr>
              <a:t>batch_size</a:t>
            </a:r>
            <a:r>
              <a:rPr lang="it-IT" dirty="0">
                <a:latin typeface="Consolas" panose="020B0609020204030204" pitchFamily="49" charset="0"/>
              </a:rPr>
              <a:t>, </a:t>
            </a:r>
            <a:r>
              <a:rPr lang="it-IT" dirty="0">
                <a:solidFill>
                  <a:schemeClr val="accent4"/>
                </a:solidFill>
                <a:latin typeface="Consolas" panose="020B0609020204030204" pitchFamily="49" charset="0"/>
              </a:rPr>
              <a:t>hidden_size</a:t>
            </a:r>
            <a:r>
              <a:rPr lang="it-IT" dirty="0">
                <a:latin typeface="Consolas" panose="020B0609020204030204" pitchFamily="49" charset="0"/>
              </a:rPr>
              <a:t>)</a:t>
            </a:r>
          </a:p>
          <a:p>
            <a:r>
              <a:rPr lang="it-IT" dirty="0">
                <a:latin typeface="Consolas" panose="020B0609020204030204" pitchFamily="49" charset="0"/>
              </a:rPr>
              <a:t>lstm = nn.LSTM(</a:t>
            </a:r>
            <a:r>
              <a:rPr lang="it-IT" dirty="0">
                <a:solidFill>
                  <a:srgbClr val="00B050"/>
                </a:solidFill>
                <a:latin typeface="Consolas" panose="020B0609020204030204" pitchFamily="49" charset="0"/>
              </a:rPr>
              <a:t>input_size</a:t>
            </a:r>
            <a:r>
              <a:rPr lang="it-IT" dirty="0">
                <a:latin typeface="Consolas" panose="020B0609020204030204" pitchFamily="49" charset="0"/>
              </a:rPr>
              <a:t>, </a:t>
            </a:r>
            <a:r>
              <a:rPr lang="it-IT" dirty="0">
                <a:solidFill>
                  <a:schemeClr val="accent4"/>
                </a:solidFill>
                <a:latin typeface="Consolas" panose="020B0609020204030204" pitchFamily="49" charset="0"/>
              </a:rPr>
              <a:t>hidden_size</a:t>
            </a:r>
            <a:r>
              <a:rPr lang="it-IT" dirty="0">
                <a:latin typeface="Consolas" panose="020B0609020204030204" pitchFamily="49" charset="0"/>
              </a:rPr>
              <a:t>, </a:t>
            </a:r>
            <a:r>
              <a:rPr lang="it-IT" dirty="0">
                <a:solidFill>
                  <a:srgbClr val="7030A0"/>
                </a:solidFill>
                <a:latin typeface="Consolas" panose="020B0609020204030204" pitchFamily="49" charset="0"/>
              </a:rPr>
              <a:t>num_layers</a:t>
            </a:r>
            <a:r>
              <a:rPr lang="it-IT" dirty="0">
                <a:latin typeface="Consolas" panose="020B0609020204030204" pitchFamily="49" charset="0"/>
              </a:rPr>
              <a:t>) </a:t>
            </a:r>
          </a:p>
          <a:p>
            <a:r>
              <a:rPr lang="it-IT" b="0" dirty="0">
                <a:effectLst/>
                <a:latin typeface="Consolas" panose="020B0609020204030204" pitchFamily="49" charset="0"/>
              </a:rPr>
              <a:t>output, (hn, cn) = lstm(x, (h0, c0))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414E70D4-F9EC-492A-BD9B-2EB8007D097B}"/>
              </a:ext>
            </a:extLst>
          </p:cNvPr>
          <p:cNvSpPr/>
          <p:nvPr/>
        </p:nvSpPr>
        <p:spPr>
          <a:xfrm>
            <a:off x="1819835" y="2548680"/>
            <a:ext cx="1810871" cy="1102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LSTM Cell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BF2A2ED4-E3E3-41CF-9572-770E82747BB2}"/>
              </a:ext>
            </a:extLst>
          </p:cNvPr>
          <p:cNvSpPr/>
          <p:nvPr/>
        </p:nvSpPr>
        <p:spPr>
          <a:xfrm>
            <a:off x="5190564" y="2548680"/>
            <a:ext cx="1810871" cy="1102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LSTM Cell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7F658549-9E55-4DB2-AB54-84540F489F00}"/>
              </a:ext>
            </a:extLst>
          </p:cNvPr>
          <p:cNvSpPr/>
          <p:nvPr/>
        </p:nvSpPr>
        <p:spPr>
          <a:xfrm>
            <a:off x="8512250" y="2548679"/>
            <a:ext cx="1810871" cy="1102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LSTM Cell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5F331A15-AF1A-42FA-8281-7D866DE42B2D}"/>
              </a:ext>
            </a:extLst>
          </p:cNvPr>
          <p:cNvCxnSpPr/>
          <p:nvPr/>
        </p:nvCxnSpPr>
        <p:spPr>
          <a:xfrm flipV="1">
            <a:off x="2725270" y="3774141"/>
            <a:ext cx="0" cy="864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71BC252A-71B9-4481-93FE-15D669082D1A}"/>
              </a:ext>
            </a:extLst>
          </p:cNvPr>
          <p:cNvCxnSpPr/>
          <p:nvPr/>
        </p:nvCxnSpPr>
        <p:spPr>
          <a:xfrm flipV="1">
            <a:off x="6069106" y="3749549"/>
            <a:ext cx="0" cy="864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A7873A85-CE4A-4A15-94EA-0783D6E93626}"/>
              </a:ext>
            </a:extLst>
          </p:cNvPr>
          <p:cNvCxnSpPr/>
          <p:nvPr/>
        </p:nvCxnSpPr>
        <p:spPr>
          <a:xfrm flipV="1">
            <a:off x="9408720" y="3749548"/>
            <a:ext cx="0" cy="864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5DC79E7-04F5-4946-BBD2-73F5C8E88C77}"/>
              </a:ext>
            </a:extLst>
          </p:cNvPr>
          <p:cNvSpPr txBox="1"/>
          <p:nvPr/>
        </p:nvSpPr>
        <p:spPr>
          <a:xfrm>
            <a:off x="700308" y="4106732"/>
            <a:ext cx="984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0" dirty="0">
                <a:effectLst/>
                <a:latin typeface="Consolas" panose="020B0609020204030204" pitchFamily="49" charset="0"/>
              </a:rPr>
              <a:t>x</a:t>
            </a:r>
            <a:r>
              <a:rPr lang="it-IT" dirty="0">
                <a:latin typeface="Consolas" panose="020B0609020204030204" pitchFamily="49" charset="0"/>
              </a:rPr>
              <a:t>[0]</a:t>
            </a:r>
            <a:endParaRPr lang="it-IT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11AD146-CA41-49FF-ACD6-E3E81188DC4A}"/>
              </a:ext>
            </a:extLst>
          </p:cNvPr>
          <p:cNvSpPr txBox="1"/>
          <p:nvPr/>
        </p:nvSpPr>
        <p:spPr>
          <a:xfrm>
            <a:off x="4085536" y="4106731"/>
            <a:ext cx="984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0" dirty="0">
                <a:effectLst/>
                <a:latin typeface="Consolas" panose="020B0609020204030204" pitchFamily="49" charset="0"/>
              </a:rPr>
              <a:t>x</a:t>
            </a:r>
            <a:r>
              <a:rPr lang="it-IT" dirty="0">
                <a:latin typeface="Consolas" panose="020B0609020204030204" pitchFamily="49" charset="0"/>
              </a:rPr>
              <a:t>[1]</a:t>
            </a:r>
            <a:endParaRPr lang="it-IT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D9F29B52-478F-4E38-870B-07EEB16BD36E}"/>
              </a:ext>
            </a:extLst>
          </p:cNvPr>
          <p:cNvSpPr txBox="1"/>
          <p:nvPr/>
        </p:nvSpPr>
        <p:spPr>
          <a:xfrm>
            <a:off x="7428578" y="4099951"/>
            <a:ext cx="984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0" dirty="0">
                <a:effectLst/>
                <a:latin typeface="Consolas" panose="020B0609020204030204" pitchFamily="49" charset="0"/>
              </a:rPr>
              <a:t>x</a:t>
            </a:r>
            <a:r>
              <a:rPr lang="it-IT" dirty="0">
                <a:latin typeface="Consolas" panose="020B0609020204030204" pitchFamily="49" charset="0"/>
              </a:rPr>
              <a:t>[2]</a:t>
            </a:r>
            <a:endParaRPr lang="it-IT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3AFED9B-2628-4556-A231-3B7C3D6609E2}"/>
              </a:ext>
            </a:extLst>
          </p:cNvPr>
          <p:cNvSpPr txBox="1"/>
          <p:nvPr/>
        </p:nvSpPr>
        <p:spPr>
          <a:xfrm>
            <a:off x="294782" y="199342"/>
            <a:ext cx="37907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seq_len = 3</a:t>
            </a:r>
            <a:br>
              <a:rPr lang="it-IT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batch_size = </a:t>
            </a:r>
            <a:r>
              <a:rPr lang="it-IT" dirty="0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r>
              <a:rPr lang="it-IT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it-IT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input_size = 10</a:t>
            </a:r>
          </a:p>
          <a:p>
            <a:r>
              <a:rPr lang="it-IT" dirty="0">
                <a:solidFill>
                  <a:schemeClr val="accent4"/>
                </a:solidFill>
                <a:latin typeface="Consolas" panose="020B0609020204030204" pitchFamily="49" charset="0"/>
              </a:rPr>
              <a:t>h</a:t>
            </a:r>
            <a:r>
              <a:rPr lang="it-IT" b="0" dirty="0">
                <a:solidFill>
                  <a:schemeClr val="accent4"/>
                </a:solidFill>
                <a:effectLst/>
                <a:latin typeface="Consolas" panose="020B0609020204030204" pitchFamily="49" charset="0"/>
              </a:rPr>
              <a:t>idden_size = 20</a:t>
            </a:r>
          </a:p>
          <a:p>
            <a:r>
              <a:rPr lang="it-IT" dirty="0">
                <a:solidFill>
                  <a:srgbClr val="7030A0"/>
                </a:solidFill>
                <a:latin typeface="Consolas" panose="020B0609020204030204" pitchFamily="49" charset="0"/>
              </a:rPr>
              <a:t>num_layers = 1</a:t>
            </a:r>
            <a:endParaRPr lang="it-IT" b="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62EAF9BF-69BC-4C79-A007-707F3E39C551}"/>
              </a:ext>
            </a:extLst>
          </p:cNvPr>
          <p:cNvCxnSpPr>
            <a:cxnSpLocks/>
          </p:cNvCxnSpPr>
          <p:nvPr/>
        </p:nvCxnSpPr>
        <p:spPr>
          <a:xfrm>
            <a:off x="628591" y="2738369"/>
            <a:ext cx="984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F05702E9-B236-4322-9885-78C5666A8AF9}"/>
              </a:ext>
            </a:extLst>
          </p:cNvPr>
          <p:cNvCxnSpPr>
            <a:cxnSpLocks/>
          </p:cNvCxnSpPr>
          <p:nvPr/>
        </p:nvCxnSpPr>
        <p:spPr>
          <a:xfrm>
            <a:off x="628591" y="3392792"/>
            <a:ext cx="984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14206314-C5AC-44E5-BA52-30D0CDCC6496}"/>
              </a:ext>
            </a:extLst>
          </p:cNvPr>
          <p:cNvCxnSpPr>
            <a:cxnSpLocks/>
          </p:cNvCxnSpPr>
          <p:nvPr/>
        </p:nvCxnSpPr>
        <p:spPr>
          <a:xfrm>
            <a:off x="3975846" y="2738369"/>
            <a:ext cx="984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BF4FF5A1-2A2E-4A11-8772-C7D733F35733}"/>
              </a:ext>
            </a:extLst>
          </p:cNvPr>
          <p:cNvCxnSpPr>
            <a:cxnSpLocks/>
          </p:cNvCxnSpPr>
          <p:nvPr/>
        </p:nvCxnSpPr>
        <p:spPr>
          <a:xfrm>
            <a:off x="3975846" y="3392792"/>
            <a:ext cx="984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8FF040AC-C2CA-445A-B791-9425AECA8303}"/>
              </a:ext>
            </a:extLst>
          </p:cNvPr>
          <p:cNvCxnSpPr>
            <a:cxnSpLocks/>
          </p:cNvCxnSpPr>
          <p:nvPr/>
        </p:nvCxnSpPr>
        <p:spPr>
          <a:xfrm>
            <a:off x="7319681" y="2738369"/>
            <a:ext cx="984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02E2A80F-BA86-472C-9BC6-BB5EB7D49F4B}"/>
              </a:ext>
            </a:extLst>
          </p:cNvPr>
          <p:cNvCxnSpPr>
            <a:cxnSpLocks/>
          </p:cNvCxnSpPr>
          <p:nvPr/>
        </p:nvCxnSpPr>
        <p:spPr>
          <a:xfrm>
            <a:off x="7319681" y="3392792"/>
            <a:ext cx="984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4DDBC2C9-276A-46FA-9A5E-FBE55335B779}"/>
              </a:ext>
            </a:extLst>
          </p:cNvPr>
          <p:cNvCxnSpPr>
            <a:cxnSpLocks/>
          </p:cNvCxnSpPr>
          <p:nvPr/>
        </p:nvCxnSpPr>
        <p:spPr>
          <a:xfrm>
            <a:off x="10491084" y="2738369"/>
            <a:ext cx="984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F1C2FC6D-574E-4D0C-9FC2-B6FCA03DADDD}"/>
              </a:ext>
            </a:extLst>
          </p:cNvPr>
          <p:cNvCxnSpPr>
            <a:cxnSpLocks/>
          </p:cNvCxnSpPr>
          <p:nvPr/>
        </p:nvCxnSpPr>
        <p:spPr>
          <a:xfrm>
            <a:off x="10491084" y="3392792"/>
            <a:ext cx="9840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9B007268-3AD7-4BFD-B135-C4DA7428BA24}"/>
              </a:ext>
            </a:extLst>
          </p:cNvPr>
          <p:cNvSpPr txBox="1"/>
          <p:nvPr/>
        </p:nvSpPr>
        <p:spPr>
          <a:xfrm>
            <a:off x="-182982" y="3208126"/>
            <a:ext cx="984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0" dirty="0">
                <a:effectLst/>
                <a:latin typeface="Consolas" panose="020B0609020204030204" pitchFamily="49" charset="0"/>
              </a:rPr>
              <a:t>h0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82C98E09-227B-42CD-A6A5-8BE5D1DAC094}"/>
              </a:ext>
            </a:extLst>
          </p:cNvPr>
          <p:cNvSpPr txBox="1"/>
          <p:nvPr/>
        </p:nvSpPr>
        <p:spPr>
          <a:xfrm>
            <a:off x="-182982" y="2534753"/>
            <a:ext cx="984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Consolas" panose="020B0609020204030204" pitchFamily="49" charset="0"/>
              </a:rPr>
              <a:t>c</a:t>
            </a:r>
            <a:r>
              <a:rPr lang="it-IT" b="0" dirty="0">
                <a:effectLst/>
                <a:latin typeface="Consolas" panose="020B0609020204030204" pitchFamily="49" charset="0"/>
              </a:rPr>
              <a:t>0</a:t>
            </a:r>
          </a:p>
        </p:txBody>
      </p:sp>
      <p:graphicFrame>
        <p:nvGraphicFramePr>
          <p:cNvPr id="53" name="Tabla 6">
            <a:extLst>
              <a:ext uri="{FF2B5EF4-FFF2-40B4-BE49-F238E27FC236}">
                <a16:creationId xmlns:a16="http://schemas.microsoft.com/office/drawing/2014/main" id="{1E3003ED-6099-47A0-A2FB-8E44F9FC2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822442"/>
              </p:ext>
            </p:extLst>
          </p:nvPr>
        </p:nvGraphicFramePr>
        <p:xfrm>
          <a:off x="4818531" y="4808570"/>
          <a:ext cx="2501150" cy="18288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0115">
                  <a:extLst>
                    <a:ext uri="{9D8B030D-6E8A-4147-A177-3AD203B41FA5}">
                      <a16:colId xmlns:a16="http://schemas.microsoft.com/office/drawing/2014/main" val="2431453781"/>
                    </a:ext>
                  </a:extLst>
                </a:gridCol>
                <a:gridCol w="250115">
                  <a:extLst>
                    <a:ext uri="{9D8B030D-6E8A-4147-A177-3AD203B41FA5}">
                      <a16:colId xmlns:a16="http://schemas.microsoft.com/office/drawing/2014/main" val="3592740301"/>
                    </a:ext>
                  </a:extLst>
                </a:gridCol>
                <a:gridCol w="250115">
                  <a:extLst>
                    <a:ext uri="{9D8B030D-6E8A-4147-A177-3AD203B41FA5}">
                      <a16:colId xmlns:a16="http://schemas.microsoft.com/office/drawing/2014/main" val="4255400300"/>
                    </a:ext>
                  </a:extLst>
                </a:gridCol>
                <a:gridCol w="250115">
                  <a:extLst>
                    <a:ext uri="{9D8B030D-6E8A-4147-A177-3AD203B41FA5}">
                      <a16:colId xmlns:a16="http://schemas.microsoft.com/office/drawing/2014/main" val="295361744"/>
                    </a:ext>
                  </a:extLst>
                </a:gridCol>
                <a:gridCol w="250115">
                  <a:extLst>
                    <a:ext uri="{9D8B030D-6E8A-4147-A177-3AD203B41FA5}">
                      <a16:colId xmlns:a16="http://schemas.microsoft.com/office/drawing/2014/main" val="581054641"/>
                    </a:ext>
                  </a:extLst>
                </a:gridCol>
                <a:gridCol w="250115">
                  <a:extLst>
                    <a:ext uri="{9D8B030D-6E8A-4147-A177-3AD203B41FA5}">
                      <a16:colId xmlns:a16="http://schemas.microsoft.com/office/drawing/2014/main" val="47072409"/>
                    </a:ext>
                  </a:extLst>
                </a:gridCol>
                <a:gridCol w="250115">
                  <a:extLst>
                    <a:ext uri="{9D8B030D-6E8A-4147-A177-3AD203B41FA5}">
                      <a16:colId xmlns:a16="http://schemas.microsoft.com/office/drawing/2014/main" val="2696257912"/>
                    </a:ext>
                  </a:extLst>
                </a:gridCol>
                <a:gridCol w="250115">
                  <a:extLst>
                    <a:ext uri="{9D8B030D-6E8A-4147-A177-3AD203B41FA5}">
                      <a16:colId xmlns:a16="http://schemas.microsoft.com/office/drawing/2014/main" val="3377404144"/>
                    </a:ext>
                  </a:extLst>
                </a:gridCol>
                <a:gridCol w="250115">
                  <a:extLst>
                    <a:ext uri="{9D8B030D-6E8A-4147-A177-3AD203B41FA5}">
                      <a16:colId xmlns:a16="http://schemas.microsoft.com/office/drawing/2014/main" val="3789150641"/>
                    </a:ext>
                  </a:extLst>
                </a:gridCol>
                <a:gridCol w="250115">
                  <a:extLst>
                    <a:ext uri="{9D8B030D-6E8A-4147-A177-3AD203B41FA5}">
                      <a16:colId xmlns:a16="http://schemas.microsoft.com/office/drawing/2014/main" val="3056443572"/>
                    </a:ext>
                  </a:extLst>
                </a:gridCol>
              </a:tblGrid>
              <a:tr h="2733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368635"/>
                  </a:ext>
                </a:extLst>
              </a:tr>
              <a:tr h="2733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314746"/>
                  </a:ext>
                </a:extLst>
              </a:tr>
              <a:tr h="2733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077223"/>
                  </a:ext>
                </a:extLst>
              </a:tr>
              <a:tr h="2733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764014"/>
                  </a:ext>
                </a:extLst>
              </a:tr>
              <a:tr h="2733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102270"/>
                  </a:ext>
                </a:extLst>
              </a:tr>
            </a:tbl>
          </a:graphicData>
        </a:graphic>
      </p:graphicFrame>
      <p:graphicFrame>
        <p:nvGraphicFramePr>
          <p:cNvPr id="54" name="Tabla 6">
            <a:extLst>
              <a:ext uri="{FF2B5EF4-FFF2-40B4-BE49-F238E27FC236}">
                <a16:creationId xmlns:a16="http://schemas.microsoft.com/office/drawing/2014/main" id="{FA01F7BB-E396-44D5-90C0-F2F9E40A6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387643"/>
              </p:ext>
            </p:extLst>
          </p:nvPr>
        </p:nvGraphicFramePr>
        <p:xfrm>
          <a:off x="8167110" y="4808570"/>
          <a:ext cx="2501150" cy="18288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50115">
                  <a:extLst>
                    <a:ext uri="{9D8B030D-6E8A-4147-A177-3AD203B41FA5}">
                      <a16:colId xmlns:a16="http://schemas.microsoft.com/office/drawing/2014/main" val="2431453781"/>
                    </a:ext>
                  </a:extLst>
                </a:gridCol>
                <a:gridCol w="250115">
                  <a:extLst>
                    <a:ext uri="{9D8B030D-6E8A-4147-A177-3AD203B41FA5}">
                      <a16:colId xmlns:a16="http://schemas.microsoft.com/office/drawing/2014/main" val="3592740301"/>
                    </a:ext>
                  </a:extLst>
                </a:gridCol>
                <a:gridCol w="250115">
                  <a:extLst>
                    <a:ext uri="{9D8B030D-6E8A-4147-A177-3AD203B41FA5}">
                      <a16:colId xmlns:a16="http://schemas.microsoft.com/office/drawing/2014/main" val="4255400300"/>
                    </a:ext>
                  </a:extLst>
                </a:gridCol>
                <a:gridCol w="250115">
                  <a:extLst>
                    <a:ext uri="{9D8B030D-6E8A-4147-A177-3AD203B41FA5}">
                      <a16:colId xmlns:a16="http://schemas.microsoft.com/office/drawing/2014/main" val="295361744"/>
                    </a:ext>
                  </a:extLst>
                </a:gridCol>
                <a:gridCol w="250115">
                  <a:extLst>
                    <a:ext uri="{9D8B030D-6E8A-4147-A177-3AD203B41FA5}">
                      <a16:colId xmlns:a16="http://schemas.microsoft.com/office/drawing/2014/main" val="581054641"/>
                    </a:ext>
                  </a:extLst>
                </a:gridCol>
                <a:gridCol w="250115">
                  <a:extLst>
                    <a:ext uri="{9D8B030D-6E8A-4147-A177-3AD203B41FA5}">
                      <a16:colId xmlns:a16="http://schemas.microsoft.com/office/drawing/2014/main" val="47072409"/>
                    </a:ext>
                  </a:extLst>
                </a:gridCol>
                <a:gridCol w="250115">
                  <a:extLst>
                    <a:ext uri="{9D8B030D-6E8A-4147-A177-3AD203B41FA5}">
                      <a16:colId xmlns:a16="http://schemas.microsoft.com/office/drawing/2014/main" val="2696257912"/>
                    </a:ext>
                  </a:extLst>
                </a:gridCol>
                <a:gridCol w="250115">
                  <a:extLst>
                    <a:ext uri="{9D8B030D-6E8A-4147-A177-3AD203B41FA5}">
                      <a16:colId xmlns:a16="http://schemas.microsoft.com/office/drawing/2014/main" val="3377404144"/>
                    </a:ext>
                  </a:extLst>
                </a:gridCol>
                <a:gridCol w="250115">
                  <a:extLst>
                    <a:ext uri="{9D8B030D-6E8A-4147-A177-3AD203B41FA5}">
                      <a16:colId xmlns:a16="http://schemas.microsoft.com/office/drawing/2014/main" val="3789150641"/>
                    </a:ext>
                  </a:extLst>
                </a:gridCol>
                <a:gridCol w="250115">
                  <a:extLst>
                    <a:ext uri="{9D8B030D-6E8A-4147-A177-3AD203B41FA5}">
                      <a16:colId xmlns:a16="http://schemas.microsoft.com/office/drawing/2014/main" val="3056443572"/>
                    </a:ext>
                  </a:extLst>
                </a:gridCol>
              </a:tblGrid>
              <a:tr h="2733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368635"/>
                  </a:ext>
                </a:extLst>
              </a:tr>
              <a:tr h="2733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314746"/>
                  </a:ext>
                </a:extLst>
              </a:tr>
              <a:tr h="2733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077223"/>
                  </a:ext>
                </a:extLst>
              </a:tr>
              <a:tr h="2733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764014"/>
                  </a:ext>
                </a:extLst>
              </a:tr>
              <a:tr h="2733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102270"/>
                  </a:ext>
                </a:extLst>
              </a:tr>
            </a:tbl>
          </a:graphicData>
        </a:graphic>
      </p:graphicFrame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E721F9E4-DD8F-469E-962C-B10912EBA812}"/>
              </a:ext>
            </a:extLst>
          </p:cNvPr>
          <p:cNvCxnSpPr>
            <a:cxnSpLocks/>
          </p:cNvCxnSpPr>
          <p:nvPr/>
        </p:nvCxnSpPr>
        <p:spPr>
          <a:xfrm flipV="1">
            <a:off x="9408720" y="2088776"/>
            <a:ext cx="0" cy="33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EDC27D94-92E7-494E-879E-093F426C66F5}"/>
              </a:ext>
            </a:extLst>
          </p:cNvPr>
          <p:cNvSpPr txBox="1"/>
          <p:nvPr/>
        </p:nvSpPr>
        <p:spPr>
          <a:xfrm>
            <a:off x="11475088" y="3208126"/>
            <a:ext cx="541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0" dirty="0">
                <a:effectLst/>
                <a:latin typeface="Consolas" panose="020B0609020204030204" pitchFamily="49" charset="0"/>
              </a:rPr>
              <a:t>h</a:t>
            </a:r>
            <a:r>
              <a:rPr lang="it-IT" dirty="0">
                <a:latin typeface="Consolas" panose="020B0609020204030204" pitchFamily="49" charset="0"/>
              </a:rPr>
              <a:t>n</a:t>
            </a:r>
            <a:endParaRPr lang="it-IT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AC9BB9B9-7A01-4E2C-9824-CE0BF30E0DA3}"/>
              </a:ext>
            </a:extLst>
          </p:cNvPr>
          <p:cNvSpPr txBox="1"/>
          <p:nvPr/>
        </p:nvSpPr>
        <p:spPr>
          <a:xfrm>
            <a:off x="11475088" y="2533646"/>
            <a:ext cx="541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latin typeface="Consolas" panose="020B0609020204030204" pitchFamily="49" charset="0"/>
              </a:rPr>
              <a:t>cn</a:t>
            </a:r>
            <a:endParaRPr lang="it-IT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9E74F056-E0D8-484C-B53F-6649AA4D6C65}"/>
              </a:ext>
            </a:extLst>
          </p:cNvPr>
          <p:cNvSpPr txBox="1"/>
          <p:nvPr/>
        </p:nvSpPr>
        <p:spPr>
          <a:xfrm>
            <a:off x="8745724" y="1710071"/>
            <a:ext cx="1343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0" dirty="0">
                <a:effectLst/>
                <a:latin typeface="Consolas" panose="020B0609020204030204" pitchFamily="49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2802086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138</Words>
  <Application>Microsoft Office PowerPoint</Application>
  <PresentationFormat>Panorámica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Méndez Lázaro</dc:creator>
  <cp:lastModifiedBy>Luis Méndez Lázaro</cp:lastModifiedBy>
  <cp:revision>4</cp:revision>
  <dcterms:created xsi:type="dcterms:W3CDTF">2025-01-30T05:03:18Z</dcterms:created>
  <dcterms:modified xsi:type="dcterms:W3CDTF">2025-01-30T05:28:40Z</dcterms:modified>
</cp:coreProperties>
</file>