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2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" y="0"/>
            <a:ext cx="914472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242956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HelveticaNeue LT 45 Light" panose="020B0404020002020204" pitchFamily="34" charset="0"/>
              </a:rPr>
              <a:t>Certificamos que,</a:t>
            </a:r>
            <a:endParaRPr lang="pt-BR" sz="1600" dirty="0">
              <a:latin typeface="HelveticaNeue LT 45 Light" panose="020B04040200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0" y="32586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HelveticaNeue LT 45 Light" panose="020B0404020002020204" pitchFamily="34" charset="0"/>
              </a:rPr>
              <a:t>participou do </a:t>
            </a:r>
            <a:r>
              <a:rPr lang="pt-BR" sz="1600" i="1" dirty="0" smtClean="0">
                <a:latin typeface="HelveticaNeue LT 65 Medium" panose="02000603020000020004" pitchFamily="2" charset="0"/>
              </a:rPr>
              <a:t>Processo de Elaboração de Certificados do SEVEN</a:t>
            </a:r>
            <a:r>
              <a:rPr lang="pt-BR" sz="1600" dirty="0" smtClean="0">
                <a:latin typeface="HelveticaNeue LT 45 Light" panose="020B0404020002020204" pitchFamily="34" charset="0"/>
              </a:rPr>
              <a:t>, promovido </a:t>
            </a:r>
          </a:p>
          <a:p>
            <a:pPr algn="ctr"/>
            <a:r>
              <a:rPr lang="pt-BR" sz="1600" dirty="0" smtClean="0">
                <a:latin typeface="HelveticaNeue LT 45 Light" panose="020B0404020002020204" pitchFamily="34" charset="0"/>
              </a:rPr>
              <a:t>pela Universidade Federal do Ceará Campus em Quixadá, na atividade:</a:t>
            </a:r>
            <a:endParaRPr lang="pt-BR" sz="1600" dirty="0">
              <a:latin typeface="HelveticaNeue LT 45 Light" panose="020B04040200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0" y="422250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HelveticaNeue LT 45 Light" panose="020B0404020002020204" pitchFamily="34" charset="0"/>
              </a:rPr>
              <a:t>realizado no dia </a:t>
            </a:r>
            <a:r>
              <a:rPr lang="pt-BR" sz="1600" i="1" dirty="0" smtClean="0">
                <a:latin typeface="HelveticaNeue LT 65 Medium" panose="02000603020000020004" pitchFamily="2" charset="0"/>
              </a:rPr>
              <a:t>30</a:t>
            </a:r>
            <a:r>
              <a:rPr lang="pt-BR" sz="1600" dirty="0" smtClean="0">
                <a:latin typeface="HelveticaNeue LT 45 Light" panose="020B0404020002020204" pitchFamily="34" charset="0"/>
              </a:rPr>
              <a:t> de </a:t>
            </a:r>
            <a:r>
              <a:rPr lang="pt-BR" sz="1600" i="1" dirty="0" smtClean="0">
                <a:latin typeface="HelveticaNeue LT 65 Medium" panose="02000603020000020004" pitchFamily="2" charset="0"/>
              </a:rPr>
              <a:t>julho</a:t>
            </a:r>
            <a:r>
              <a:rPr lang="pt-BR" sz="1600" dirty="0" smtClean="0">
                <a:latin typeface="HelveticaNeue LT 45 Light" panose="020B0404020002020204" pitchFamily="34" charset="0"/>
              </a:rPr>
              <a:t> de </a:t>
            </a:r>
            <a:r>
              <a:rPr lang="pt-BR" sz="1600" i="1" dirty="0" smtClean="0">
                <a:latin typeface="HelveticaNeue LT 65 Medium" panose="02000603020000020004" pitchFamily="2" charset="0"/>
              </a:rPr>
              <a:t>2015</a:t>
            </a:r>
            <a:r>
              <a:rPr lang="pt-BR" sz="1600" dirty="0" smtClean="0">
                <a:latin typeface="HelveticaNeue LT 45 Light" panose="020B0404020002020204" pitchFamily="34" charset="0"/>
              </a:rPr>
              <a:t>.</a:t>
            </a:r>
            <a:endParaRPr lang="pt-BR" sz="1600" dirty="0">
              <a:latin typeface="HelveticaNeue LT 45 Light" panose="020B04040200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0" y="54327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latin typeface="HelveticaNeue LT 45 Light" panose="020B0404020002020204" pitchFamily="34" charset="0"/>
              </a:rPr>
              <a:t>Prof. Certificado Teste</a:t>
            </a:r>
          </a:p>
          <a:p>
            <a:pPr algn="ctr"/>
            <a:r>
              <a:rPr lang="pt-BR" sz="800" i="1" dirty="0" smtClean="0">
                <a:latin typeface="HelveticaNeue LT 45 Light" panose="020B0404020002020204" pitchFamily="34" charset="0"/>
              </a:rPr>
              <a:t>Coordenador do PET </a:t>
            </a:r>
            <a:r>
              <a:rPr lang="pt-BR" sz="800" i="1" dirty="0" err="1" smtClean="0">
                <a:latin typeface="HelveticaNeue LT 45 Light" panose="020B0404020002020204" pitchFamily="34" charset="0"/>
              </a:rPr>
              <a:t>Quixada</a:t>
            </a:r>
            <a:endParaRPr lang="pt-BR" sz="800" i="1" dirty="0">
              <a:latin typeface="HelveticaNeue LT 45 Light" panose="020B04040200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0" y="1481412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600" b="1" i="1" dirty="0" smtClean="0">
                <a:latin typeface="Helvetica 45 Light" pitchFamily="34" charset="0"/>
              </a:rPr>
              <a:t>Certificado</a:t>
            </a:r>
            <a:endParaRPr lang="pt-BR" sz="4600" b="1" i="1" dirty="0">
              <a:latin typeface="Helvetica 45 Light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21096" y="5934043"/>
            <a:ext cx="10680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latin typeface="HelveticaNeue LT 65 Medium" panose="02000603020000020004" pitchFamily="2" charset="0"/>
              </a:rPr>
              <a:t>Realização:</a:t>
            </a:r>
            <a:endParaRPr lang="pt-BR" sz="500" b="1" i="1" dirty="0">
              <a:latin typeface="HelveticaNeue LT 65 Medium" panose="02000603020000020004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81" y="6128549"/>
            <a:ext cx="650332" cy="3251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71" y="6116825"/>
            <a:ext cx="812916" cy="3251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85" y="6106072"/>
            <a:ext cx="716469" cy="3251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0" y="363906"/>
            <a:ext cx="2946805" cy="10611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7" y="5269252"/>
            <a:ext cx="1511811" cy="359665"/>
          </a:xfrm>
          <a:prstGeom prst="rect">
            <a:avLst/>
          </a:prstGeom>
        </p:spPr>
      </p:pic>
      <p:sp>
        <p:nvSpPr>
          <p:cNvPr id="29" name="CustomShape 6"/>
          <p:cNvSpPr/>
          <p:nvPr/>
        </p:nvSpPr>
        <p:spPr>
          <a:xfrm>
            <a:off x="0" y="2880000"/>
            <a:ext cx="9144000" cy="43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" name="CustomShape 10"/>
          <p:cNvSpPr/>
          <p:nvPr/>
        </p:nvSpPr>
        <p:spPr>
          <a:xfrm>
            <a:off x="0" y="3816000"/>
            <a:ext cx="9144000" cy="43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" name="CustomShape 11"/>
          <p:cNvSpPr/>
          <p:nvPr/>
        </p:nvSpPr>
        <p:spPr>
          <a:xfrm>
            <a:off x="-720" y="4536000"/>
            <a:ext cx="4608720" cy="61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" name="CustomShape 11"/>
          <p:cNvSpPr/>
          <p:nvPr/>
        </p:nvSpPr>
        <p:spPr>
          <a:xfrm>
            <a:off x="-720" y="6002580"/>
            <a:ext cx="4608720" cy="61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Helvetica 45 Light</vt:lpstr>
      <vt:lpstr>HelveticaNeue LT 45 Light</vt:lpstr>
      <vt:lpstr>HelveticaNeue LT 65 Medium</vt:lpstr>
      <vt:lpstr>StarSymbol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GUGU</dc:creator>
  <cp:lastModifiedBy>GUGU</cp:lastModifiedBy>
  <cp:revision>6</cp:revision>
  <dcterms:modified xsi:type="dcterms:W3CDTF">2015-07-31T11:47:18Z</dcterms:modified>
</cp:coreProperties>
</file>