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a9b2ad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a9b2ad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a9b2ad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a9b2ad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a9b2ad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a9b2ad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57h3Q408POAu-iMoPxE4c4DoU5afNKJq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Facial Entrada UAO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Fernando Pareja Bernal</a:t>
            </a:r>
            <a:endParaRPr/>
          </a:p>
        </p:txBody>
      </p:sp>
      <p:pic>
        <p:nvPicPr>
          <p:cNvPr descr="https://lh6.googleusercontent.com/-gSCb9aXZS3MTcAdlZMrV-Vu95bA49rENfSGRHwvPvAgIDj9QSkG3RrXKVYmoOkjs_ENqir-cCg4Thf5JMPcea10tjojq0MiXflYZiPafgpD3vJQtdofr-aNQVMXMi3pyNdltUdu=s0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463" y="3764975"/>
            <a:ext cx="245908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ina Tarjeta RFID y huella digital Swip Torniquete Entrancetripod (TS  S2022) – Comprar Brazo de la caída de torniquete trípode en  es.made-in-china.com" id="63" name="Google Shape;63;p14"/>
          <p:cNvPicPr preferRelativeResize="0"/>
          <p:nvPr/>
        </p:nvPicPr>
        <p:blipFill rotWithShape="1">
          <a:blip r:embed="rId3">
            <a:alphaModFix/>
          </a:blip>
          <a:srcRect b="10955" l="10293" r="15861" t="10955"/>
          <a:stretch/>
        </p:blipFill>
        <p:spPr>
          <a:xfrm>
            <a:off x="1174450" y="1551350"/>
            <a:ext cx="2476225" cy="261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guntas comunes acerca del brote de COVID-19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21362" r="19869" t="0"/>
          <a:stretch/>
        </p:blipFill>
        <p:spPr>
          <a:xfrm>
            <a:off x="5016150" y="1551338"/>
            <a:ext cx="2759225" cy="26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Responsible Limits on Facial Recognition Technology | Foro Económico Mundial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25" y="1505774"/>
            <a:ext cx="4068149" cy="2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Código Implementación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