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63" r:id="rId7"/>
    <p:sldId id="261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1E7D9-6F96-4AF1-84A9-7DE484FF4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5668" y="5228330"/>
            <a:ext cx="5825067" cy="1236131"/>
          </a:xfrm>
        </p:spPr>
        <p:txBody>
          <a:bodyPr>
            <a:normAutofit/>
          </a:bodyPr>
          <a:lstStyle/>
          <a:p>
            <a:r>
              <a:rPr lang="es-MX" sz="6600" dirty="0">
                <a:latin typeface="AR JULIAN" panose="02000000000000000000" pitchFamily="2" charset="0"/>
              </a:rPr>
              <a:t>Vera Smart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73FA25-FFF8-4455-A46B-AE0691E1E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5" b="5761"/>
          <a:stretch/>
        </p:blipFill>
        <p:spPr>
          <a:xfrm>
            <a:off x="8301512" y="1695798"/>
            <a:ext cx="2594671" cy="2980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130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65022B-5470-4BB4-A9CB-C412FA81B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701" y="744536"/>
            <a:ext cx="6261100" cy="956731"/>
          </a:xfrm>
        </p:spPr>
        <p:txBody>
          <a:bodyPr>
            <a:normAutofit/>
          </a:bodyPr>
          <a:lstStyle/>
          <a:p>
            <a:r>
              <a:rPr lang="es-MX" dirty="0"/>
              <a:t> 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A44A24C4-E43D-4C6A-AF34-C7A727D360D5}"/>
              </a:ext>
            </a:extLst>
          </p:cNvPr>
          <p:cNvSpPr txBox="1">
            <a:spLocks/>
          </p:cNvSpPr>
          <p:nvPr/>
        </p:nvSpPr>
        <p:spPr>
          <a:xfrm>
            <a:off x="5198917" y="1937183"/>
            <a:ext cx="6263410" cy="6859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Ganancias.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E4BAC1-F41F-4C1B-A8D8-A0C17F793F22}"/>
              </a:ext>
            </a:extLst>
          </p:cNvPr>
          <p:cNvSpPr txBox="1"/>
          <p:nvPr/>
        </p:nvSpPr>
        <p:spPr>
          <a:xfrm>
            <a:off x="4181763" y="3564081"/>
            <a:ext cx="6273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25%  Inversionistas + Beneficios.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15%  Plataformas de descargas.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60%  </a:t>
            </a:r>
            <a:r>
              <a:rPr lang="es-MX" sz="2400"/>
              <a:t>Organización.</a:t>
            </a:r>
          </a:p>
        </p:txBody>
      </p:sp>
    </p:spTree>
    <p:extLst>
      <p:ext uri="{BB962C8B-B14F-4D97-AF65-F5344CB8AC3E}">
        <p14:creationId xmlns:p14="http://schemas.microsoft.com/office/powerpoint/2010/main" val="169862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6E047-28F8-41E0-AE65-85D25C27D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0369" y="1066801"/>
            <a:ext cx="5516562" cy="956731"/>
          </a:xfrm>
        </p:spPr>
        <p:txBody>
          <a:bodyPr/>
          <a:lstStyle/>
          <a:p>
            <a:r>
              <a:rPr lang="es-MX" dirty="0"/>
              <a:t>¿Quiénes somos?</a:t>
            </a:r>
          </a:p>
        </p:txBody>
      </p:sp>
      <p:pic>
        <p:nvPicPr>
          <p:cNvPr id="1026" name="Picture 2" descr="Resultado de imagen para quienes somos">
            <a:extLst>
              <a:ext uri="{FF2B5EF4-FFF2-40B4-BE49-F238E27FC236}">
                <a16:creationId xmlns:a16="http://schemas.microsoft.com/office/drawing/2014/main" id="{6AFB50C9-2760-4768-83EB-9793AC08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9" y="2713588"/>
            <a:ext cx="4443412" cy="325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7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65022B-5470-4BB4-A9CB-C412FA81B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8899" y="465136"/>
            <a:ext cx="3352801" cy="956731"/>
          </a:xfrm>
        </p:spPr>
        <p:txBody>
          <a:bodyPr>
            <a:normAutofit/>
          </a:bodyPr>
          <a:lstStyle/>
          <a:p>
            <a:r>
              <a:rPr lang="es-MX" dirty="0"/>
              <a:t>Estadística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2034DF-CC68-4C40-976B-709AE906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90" y="1824092"/>
            <a:ext cx="5506218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7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65022B-5470-4BB4-A9CB-C412FA81B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0387" y="1100136"/>
            <a:ext cx="4802187" cy="956731"/>
          </a:xfrm>
        </p:spPr>
        <p:txBody>
          <a:bodyPr>
            <a:normAutofit fontScale="90000"/>
          </a:bodyPr>
          <a:lstStyle/>
          <a:p>
            <a:r>
              <a:rPr lang="es-MX" dirty="0"/>
              <a:t>¿Qué buscamos?</a:t>
            </a:r>
          </a:p>
        </p:txBody>
      </p:sp>
      <p:pic>
        <p:nvPicPr>
          <p:cNvPr id="2050" name="Picture 2" descr="Resultado de imagen para distraccion">
            <a:extLst>
              <a:ext uri="{FF2B5EF4-FFF2-40B4-BE49-F238E27FC236}">
                <a16:creationId xmlns:a16="http://schemas.microsoft.com/office/drawing/2014/main" id="{419D29DE-2E6A-4E3B-8544-DB3EFEBBA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2355950"/>
            <a:ext cx="3571875" cy="29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umplir los deberes">
            <a:extLst>
              <a:ext uri="{FF2B5EF4-FFF2-40B4-BE49-F238E27FC236}">
                <a16:creationId xmlns:a16="http://schemas.microsoft.com/office/drawing/2014/main" id="{648189EB-285A-4397-A712-494A0C0DC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7" y="2355950"/>
            <a:ext cx="3571874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2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65022B-5470-4BB4-A9CB-C412FA81B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701" y="744536"/>
            <a:ext cx="6261100" cy="956731"/>
          </a:xfrm>
        </p:spPr>
        <p:txBody>
          <a:bodyPr>
            <a:normAutofit/>
          </a:bodyPr>
          <a:lstStyle/>
          <a:p>
            <a:r>
              <a:rPr lang="es-MX" dirty="0"/>
              <a:t> 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A44A24C4-E43D-4C6A-AF34-C7A727D360D5}"/>
              </a:ext>
            </a:extLst>
          </p:cNvPr>
          <p:cNvSpPr txBox="1">
            <a:spLocks/>
          </p:cNvSpPr>
          <p:nvPr/>
        </p:nvSpPr>
        <p:spPr>
          <a:xfrm>
            <a:off x="4356101" y="452436"/>
            <a:ext cx="2146300" cy="9567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Metas: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D1EBAE4-1FDD-453A-8B8B-161042A458ED}"/>
              </a:ext>
            </a:extLst>
          </p:cNvPr>
          <p:cNvSpPr txBox="1"/>
          <p:nvPr/>
        </p:nvSpPr>
        <p:spPr>
          <a:xfrm>
            <a:off x="1758951" y="1993367"/>
            <a:ext cx="7340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Sociales: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Dar a conocer nuestra aplicación, y con ello concientizar en las personas la importancia de tener una buena administración de su tiempo.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Lograr que nuestra aplicación sea de gran ayuda y utilidad.</a:t>
            </a:r>
          </a:p>
          <a:p>
            <a:pPr lvl="0" algn="just"/>
            <a:endParaRPr lang="es-MX" dirty="0"/>
          </a:p>
          <a:p>
            <a:r>
              <a:rPr lang="es-MX" sz="2000" dirty="0"/>
              <a:t>Empresariales:</a:t>
            </a:r>
          </a:p>
          <a:p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Contactar con diferentes compañías y agendar una junta con los encargados para presentarles nuestra propuesta.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Conseguir una inversión atractiva para realizar un proyecto de calidad.</a:t>
            </a:r>
          </a:p>
        </p:txBody>
      </p:sp>
    </p:spTree>
    <p:extLst>
      <p:ext uri="{BB962C8B-B14F-4D97-AF65-F5344CB8AC3E}">
        <p14:creationId xmlns:p14="http://schemas.microsoft.com/office/powerpoint/2010/main" val="167080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65022B-5470-4BB4-A9CB-C412FA81B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701" y="744536"/>
            <a:ext cx="6261100" cy="956731"/>
          </a:xfrm>
        </p:spPr>
        <p:txBody>
          <a:bodyPr>
            <a:normAutofit/>
          </a:bodyPr>
          <a:lstStyle/>
          <a:p>
            <a:r>
              <a:rPr lang="es-MX" dirty="0"/>
              <a:t> 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A44A24C4-E43D-4C6A-AF34-C7A727D360D5}"/>
              </a:ext>
            </a:extLst>
          </p:cNvPr>
          <p:cNvSpPr txBox="1">
            <a:spLocks/>
          </p:cNvSpPr>
          <p:nvPr/>
        </p:nvSpPr>
        <p:spPr>
          <a:xfrm>
            <a:off x="2012951" y="744535"/>
            <a:ext cx="6832600" cy="9567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Características de la aplicación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2032BE-BCEE-4D39-A4A3-E81A0ADAECCD}"/>
              </a:ext>
            </a:extLst>
          </p:cNvPr>
          <p:cNvSpPr txBox="1"/>
          <p:nvPr/>
        </p:nvSpPr>
        <p:spPr>
          <a:xfrm>
            <a:off x="2012951" y="2451100"/>
            <a:ext cx="742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sincronizará el reloj del servidor para que se pueda administrar las actividades en tiempo real. </a:t>
            </a:r>
          </a:p>
          <a:p>
            <a:r>
              <a:rPr lang="es-MX" dirty="0"/>
              <a:t>Cuenta con una interfaz iterativa, de fácil manejo para el usuario.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839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65022B-5470-4BB4-A9CB-C412FA81B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701" y="744536"/>
            <a:ext cx="6261100" cy="956731"/>
          </a:xfrm>
        </p:spPr>
        <p:txBody>
          <a:bodyPr>
            <a:normAutofit/>
          </a:bodyPr>
          <a:lstStyle/>
          <a:p>
            <a:r>
              <a:rPr lang="es-MX" dirty="0"/>
              <a:t> 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A44A24C4-E43D-4C6A-AF34-C7A727D360D5}"/>
              </a:ext>
            </a:extLst>
          </p:cNvPr>
          <p:cNvSpPr txBox="1">
            <a:spLocks/>
          </p:cNvSpPr>
          <p:nvPr/>
        </p:nvSpPr>
        <p:spPr>
          <a:xfrm>
            <a:off x="3060699" y="977900"/>
            <a:ext cx="5181601" cy="69320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600" dirty="0"/>
              <a:t>Estrategia en conjunto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6AA7038-93D1-4495-ADCF-247934A6F291}"/>
              </a:ext>
            </a:extLst>
          </p:cNvPr>
          <p:cNvSpPr txBox="1"/>
          <p:nvPr/>
        </p:nvSpPr>
        <p:spPr>
          <a:xfrm>
            <a:off x="3117849" y="1989668"/>
            <a:ext cx="59563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Propuestas de inversión </a:t>
            </a:r>
            <a:endParaRPr lang="es-MX" dirty="0"/>
          </a:p>
          <a:p>
            <a:endParaRPr lang="es-MX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C28A196-1DBE-4B8B-8B52-941782A855BE}"/>
              </a:ext>
            </a:extLst>
          </p:cNvPr>
          <p:cNvSpPr txBox="1">
            <a:spLocks/>
          </p:cNvSpPr>
          <p:nvPr/>
        </p:nvSpPr>
        <p:spPr>
          <a:xfrm>
            <a:off x="3060699" y="3985523"/>
            <a:ext cx="4959352" cy="69320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600" dirty="0"/>
              <a:t>Principal inversionista</a:t>
            </a:r>
          </a:p>
        </p:txBody>
      </p:sp>
      <p:pic>
        <p:nvPicPr>
          <p:cNvPr id="6146" name="Picture 2" descr="Imagen relacionada">
            <a:extLst>
              <a:ext uri="{FF2B5EF4-FFF2-40B4-BE49-F238E27FC236}">
                <a16:creationId xmlns:a16="http://schemas.microsoft.com/office/drawing/2014/main" id="{2A36249E-822D-4B38-B73F-C60003D0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70" y="2766871"/>
            <a:ext cx="925512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marcas de  telefonos">
            <a:extLst>
              <a:ext uri="{FF2B5EF4-FFF2-40B4-BE49-F238E27FC236}">
                <a16:creationId xmlns:a16="http://schemas.microsoft.com/office/drawing/2014/main" id="{A81D30B9-94CD-410C-8257-1FBFE45D3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7577" r="51073" b="9292"/>
          <a:stretch/>
        </p:blipFill>
        <p:spPr bwMode="auto">
          <a:xfrm>
            <a:off x="3405960" y="2728330"/>
            <a:ext cx="925513" cy="96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para marcas de  telefonos">
            <a:extLst>
              <a:ext uri="{FF2B5EF4-FFF2-40B4-BE49-F238E27FC236}">
                <a16:creationId xmlns:a16="http://schemas.microsoft.com/office/drawing/2014/main" id="{AA5F9705-B44F-4D96-A3AC-47E35D65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2" t="9492" r="3402" b="7377"/>
          <a:stretch/>
        </p:blipFill>
        <p:spPr bwMode="auto">
          <a:xfrm>
            <a:off x="4834315" y="2728331"/>
            <a:ext cx="925513" cy="96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esultado de imagen para marcas de  telefonos">
            <a:extLst>
              <a:ext uri="{FF2B5EF4-FFF2-40B4-BE49-F238E27FC236}">
                <a16:creationId xmlns:a16="http://schemas.microsoft.com/office/drawing/2014/main" id="{E8E620EF-28A3-4F91-995D-02F2E7CF6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425" y="4816997"/>
            <a:ext cx="3629807" cy="120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54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65022B-5470-4BB4-A9CB-C412FA81B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701" y="744536"/>
            <a:ext cx="6261100" cy="956731"/>
          </a:xfrm>
        </p:spPr>
        <p:txBody>
          <a:bodyPr>
            <a:normAutofit/>
          </a:bodyPr>
          <a:lstStyle/>
          <a:p>
            <a:r>
              <a:rPr lang="es-MX" dirty="0"/>
              <a:t> 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A44A24C4-E43D-4C6A-AF34-C7A727D360D5}"/>
              </a:ext>
            </a:extLst>
          </p:cNvPr>
          <p:cNvSpPr txBox="1">
            <a:spLocks/>
          </p:cNvSpPr>
          <p:nvPr/>
        </p:nvSpPr>
        <p:spPr>
          <a:xfrm>
            <a:off x="5198917" y="1937183"/>
            <a:ext cx="6263410" cy="6859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Inversión requerida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E4BAC1-F41F-4C1B-A8D8-A0C17F793F22}"/>
              </a:ext>
            </a:extLst>
          </p:cNvPr>
          <p:cNvSpPr txBox="1"/>
          <p:nvPr/>
        </p:nvSpPr>
        <p:spPr>
          <a:xfrm>
            <a:off x="4181763" y="3564081"/>
            <a:ext cx="762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busco una inversión de $150,000, pero consiguió una inversión de </a:t>
            </a:r>
            <a:r>
              <a:rPr lang="es-MX" b="1" dirty="0"/>
              <a:t>$110,000.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225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A44A24C4-E43D-4C6A-AF34-C7A727D360D5}"/>
              </a:ext>
            </a:extLst>
          </p:cNvPr>
          <p:cNvSpPr txBox="1">
            <a:spLocks/>
          </p:cNvSpPr>
          <p:nvPr/>
        </p:nvSpPr>
        <p:spPr>
          <a:xfrm>
            <a:off x="4229099" y="1087436"/>
            <a:ext cx="3352801" cy="9567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MX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5D94189E-0C02-436A-B20A-55517651D1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62324" y="685004"/>
            <a:ext cx="3352801" cy="8048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Acuerdos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7E4BAC1-F41F-4C1B-A8D8-A0C17F793F22}"/>
              </a:ext>
            </a:extLst>
          </p:cNvPr>
          <p:cNvSpPr txBox="1"/>
          <p:nvPr/>
        </p:nvSpPr>
        <p:spPr>
          <a:xfrm>
            <a:off x="319370" y="2152878"/>
            <a:ext cx="80118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El inversionista gozara de un 25 % de las ganancias obtenidas una vez que el software este estable en el mercado.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Los dispositivos móviles del inversionista tendrán el software ya instalado, con una versión DEMO durante un periodo de 10 días.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El Acuerdo estará vigente durante 2 años, este podrá ser renovado solo si los participantes están de acuerdo.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La organización desarrolladora tiene todos los derechos del software.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MX" dirty="0"/>
              <a:t>El mantenimiento, las actualizaciones y seguridad serán proporcionadas por la organización.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5122" name="Picture 2" descr="Resultado de imagen para acuerdos">
            <a:extLst>
              <a:ext uri="{FF2B5EF4-FFF2-40B4-BE49-F238E27FC236}">
                <a16:creationId xmlns:a16="http://schemas.microsoft.com/office/drawing/2014/main" id="{E45CC807-9B0A-455B-BAC7-C8090821B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6" r="22722"/>
          <a:stretch/>
        </p:blipFill>
        <p:spPr bwMode="auto">
          <a:xfrm>
            <a:off x="8314596" y="1565801"/>
            <a:ext cx="3487831" cy="366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26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312</TotalTime>
  <Words>250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 JULIAN</vt:lpstr>
      <vt:lpstr>Arial</vt:lpstr>
      <vt:lpstr>Calibri</vt:lpstr>
      <vt:lpstr>Calibri Light</vt:lpstr>
      <vt:lpstr>Celestial</vt:lpstr>
      <vt:lpstr>Vera Smart</vt:lpstr>
      <vt:lpstr>¿Quiénes somos?</vt:lpstr>
      <vt:lpstr>Estadística </vt:lpstr>
      <vt:lpstr>¿Qué buscamos?</vt:lpstr>
      <vt:lpstr> </vt:lpstr>
      <vt:lpstr> </vt:lpstr>
      <vt:lpstr> </vt:lpstr>
      <vt:lpstr> </vt:lpstr>
      <vt:lpstr>Acuerdos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Vera Smart</dc:title>
  <dc:creator>Elena Alvarado</dc:creator>
  <cp:lastModifiedBy>Juana Maria Perla Marmolejo Lopez</cp:lastModifiedBy>
  <cp:revision>26</cp:revision>
  <dcterms:created xsi:type="dcterms:W3CDTF">2018-10-11T17:31:43Z</dcterms:created>
  <dcterms:modified xsi:type="dcterms:W3CDTF">2018-10-12T20:41:02Z</dcterms:modified>
</cp:coreProperties>
</file>