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310" r:id="rId4"/>
    <p:sldId id="312" r:id="rId5"/>
    <p:sldId id="287" r:id="rId6"/>
    <p:sldId id="295" r:id="rId7"/>
    <p:sldId id="308" r:id="rId8"/>
    <p:sldId id="309" r:id="rId9"/>
    <p:sldId id="314" r:id="rId10"/>
    <p:sldId id="304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ED358-4A63-421C-9494-43A7835CBCE0}" v="34" dt="2022-07-21T00:55:01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Destaqu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41" autoAdjust="0"/>
  </p:normalViewPr>
  <p:slideViewPr>
    <p:cSldViewPr snapToGrid="0">
      <p:cViewPr varScale="1">
        <p:scale>
          <a:sx n="105" d="100"/>
          <a:sy n="105" d="100"/>
        </p:scale>
        <p:origin x="7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RICARDO DA SILVA ANASTÁCIO ANTUNES JORGE" userId="5551b9ea-b21b-423f-9218-b0e2fe04cf44" providerId="ADAL" clId="{52EED358-4A63-421C-9494-43A7835CBCE0}"/>
    <pc:docChg chg="undo custSel modSld">
      <pc:chgData name="PAULO RICARDO DA SILVA ANASTÁCIO ANTUNES JORGE" userId="5551b9ea-b21b-423f-9218-b0e2fe04cf44" providerId="ADAL" clId="{52EED358-4A63-421C-9494-43A7835CBCE0}" dt="2022-07-21T00:55:05.909" v="99" actId="14100"/>
      <pc:docMkLst>
        <pc:docMk/>
      </pc:docMkLst>
      <pc:sldChg chg="addSp modSp mod">
        <pc:chgData name="PAULO RICARDO DA SILVA ANASTÁCIO ANTUNES JORGE" userId="5551b9ea-b21b-423f-9218-b0e2fe04cf44" providerId="ADAL" clId="{52EED358-4A63-421C-9494-43A7835CBCE0}" dt="2022-07-21T00:55:05.909" v="99" actId="14100"/>
        <pc:sldMkLst>
          <pc:docMk/>
          <pc:sldMk cId="3586496496" sldId="294"/>
        </pc:sldMkLst>
        <pc:spChg chg="mod">
          <ac:chgData name="PAULO RICARDO DA SILVA ANASTÁCIO ANTUNES JORGE" userId="5551b9ea-b21b-423f-9218-b0e2fe04cf44" providerId="ADAL" clId="{52EED358-4A63-421C-9494-43A7835CBCE0}" dt="2022-07-21T00:54:23.380" v="88" actId="6549"/>
          <ac:spMkLst>
            <pc:docMk/>
            <pc:sldMk cId="3586496496" sldId="294"/>
            <ac:spMk id="16" creationId="{76AA5F74-3041-4ADC-8353-FD0FB695F91A}"/>
          </ac:spMkLst>
        </pc:spChg>
        <pc:spChg chg="mod">
          <ac:chgData name="PAULO RICARDO DA SILVA ANASTÁCIO ANTUNES JORGE" userId="5551b9ea-b21b-423f-9218-b0e2fe04cf44" providerId="ADAL" clId="{52EED358-4A63-421C-9494-43A7835CBCE0}" dt="2022-07-21T00:53:34.305" v="75" actId="1076"/>
          <ac:spMkLst>
            <pc:docMk/>
            <pc:sldMk cId="3586496496" sldId="294"/>
            <ac:spMk id="17" creationId="{B28AA30F-4763-47E8-0C84-946499BD28A1}"/>
          </ac:spMkLst>
        </pc:spChg>
        <pc:spChg chg="add mod">
          <ac:chgData name="PAULO RICARDO DA SILVA ANASTÁCIO ANTUNES JORGE" userId="5551b9ea-b21b-423f-9218-b0e2fe04cf44" providerId="ADAL" clId="{52EED358-4A63-421C-9494-43A7835CBCE0}" dt="2022-07-21T00:54:45.601" v="92" actId="1076"/>
          <ac:spMkLst>
            <pc:docMk/>
            <pc:sldMk cId="3586496496" sldId="294"/>
            <ac:spMk id="22" creationId="{F234D5D5-943E-34C6-7FF2-7C5E5EE6F5FA}"/>
          </ac:spMkLst>
        </pc:spChg>
        <pc:spChg chg="mod">
          <ac:chgData name="PAULO RICARDO DA SILVA ANASTÁCIO ANTUNES JORGE" userId="5551b9ea-b21b-423f-9218-b0e2fe04cf44" providerId="ADAL" clId="{52EED358-4A63-421C-9494-43A7835CBCE0}" dt="2022-07-21T00:54:06.535" v="81" actId="14100"/>
          <ac:spMkLst>
            <pc:docMk/>
            <pc:sldMk cId="3586496496" sldId="294"/>
            <ac:spMk id="23" creationId="{9AFF8508-4588-5EAC-F86C-A60499A994DB}"/>
          </ac:spMkLst>
        </pc:spChg>
        <pc:spChg chg="add mod">
          <ac:chgData name="PAULO RICARDO DA SILVA ANASTÁCIO ANTUNES JORGE" userId="5551b9ea-b21b-423f-9218-b0e2fe04cf44" providerId="ADAL" clId="{52EED358-4A63-421C-9494-43A7835CBCE0}" dt="2022-07-21T00:54:55.865" v="96" actId="14100"/>
          <ac:spMkLst>
            <pc:docMk/>
            <pc:sldMk cId="3586496496" sldId="294"/>
            <ac:spMk id="30" creationId="{6F1D9DC6-36D7-B8B1-E4C4-E9181A99382B}"/>
          </ac:spMkLst>
        </pc:spChg>
        <pc:spChg chg="mod">
          <ac:chgData name="PAULO RICARDO DA SILVA ANASTÁCIO ANTUNES JORGE" userId="5551b9ea-b21b-423f-9218-b0e2fe04cf44" providerId="ADAL" clId="{52EED358-4A63-421C-9494-43A7835CBCE0}" dt="2022-07-21T00:53:55.983" v="78" actId="14100"/>
          <ac:spMkLst>
            <pc:docMk/>
            <pc:sldMk cId="3586496496" sldId="294"/>
            <ac:spMk id="47" creationId="{A3A3CF7C-B26A-508B-B475-8E1221C0858F}"/>
          </ac:spMkLst>
        </pc:spChg>
        <pc:picChg chg="mod">
          <ac:chgData name="PAULO RICARDO DA SILVA ANASTÁCIO ANTUNES JORGE" userId="5551b9ea-b21b-423f-9218-b0e2fe04cf44" providerId="ADAL" clId="{52EED358-4A63-421C-9494-43A7835CBCE0}" dt="2022-07-21T00:54:03.685" v="80" actId="1076"/>
          <ac:picMkLst>
            <pc:docMk/>
            <pc:sldMk cId="3586496496" sldId="294"/>
            <ac:picMk id="2050" creationId="{A5760B1F-685F-5C38-D1D0-BC40145235DC}"/>
          </ac:picMkLst>
        </pc:picChg>
        <pc:cxnChg chg="mod">
          <ac:chgData name="PAULO RICARDO DA SILVA ANASTÁCIO ANTUNES JORGE" userId="5551b9ea-b21b-423f-9218-b0e2fe04cf44" providerId="ADAL" clId="{52EED358-4A63-421C-9494-43A7835CBCE0}" dt="2022-07-21T00:54:06.535" v="81" actId="14100"/>
          <ac:cxnSpMkLst>
            <pc:docMk/>
            <pc:sldMk cId="3586496496" sldId="294"/>
            <ac:cxnSpMk id="21" creationId="{98CEC1B9-CF5A-2815-898B-8FB15F6A2DDE}"/>
          </ac:cxnSpMkLst>
        </pc:cxnChg>
        <pc:cxnChg chg="mod">
          <ac:chgData name="PAULO RICARDO DA SILVA ANASTÁCIO ANTUNES JORGE" userId="5551b9ea-b21b-423f-9218-b0e2fe04cf44" providerId="ADAL" clId="{52EED358-4A63-421C-9494-43A7835CBCE0}" dt="2022-07-21T00:53:31.700" v="74" actId="14100"/>
          <ac:cxnSpMkLst>
            <pc:docMk/>
            <pc:sldMk cId="3586496496" sldId="294"/>
            <ac:cxnSpMk id="24" creationId="{F3DA2F30-2237-A53A-628D-ACAB879BBEA4}"/>
          </ac:cxnSpMkLst>
        </pc:cxnChg>
        <pc:cxnChg chg="mod">
          <ac:chgData name="PAULO RICARDO DA SILVA ANASTÁCIO ANTUNES JORGE" userId="5551b9ea-b21b-423f-9218-b0e2fe04cf44" providerId="ADAL" clId="{52EED358-4A63-421C-9494-43A7835CBCE0}" dt="2022-07-21T00:53:49.982" v="76" actId="14100"/>
          <ac:cxnSpMkLst>
            <pc:docMk/>
            <pc:sldMk cId="3586496496" sldId="294"/>
            <ac:cxnSpMk id="27" creationId="{49FCCC54-E8FB-F99B-5F3F-A110B09006FF}"/>
          </ac:cxnSpMkLst>
        </pc:cxnChg>
        <pc:cxnChg chg="add mod">
          <ac:chgData name="PAULO RICARDO DA SILVA ANASTÁCIO ANTUNES JORGE" userId="5551b9ea-b21b-423f-9218-b0e2fe04cf44" providerId="ADAL" clId="{52EED358-4A63-421C-9494-43A7835CBCE0}" dt="2022-07-21T00:55:05.909" v="99" actId="14100"/>
          <ac:cxnSpMkLst>
            <pc:docMk/>
            <pc:sldMk cId="3586496496" sldId="294"/>
            <ac:cxnSpMk id="31" creationId="{960B3305-3BE5-1F46-6705-5D48D6E876F3}"/>
          </ac:cxnSpMkLst>
        </pc:cxnChg>
        <pc:cxnChg chg="mod">
          <ac:chgData name="PAULO RICARDO DA SILVA ANASTÁCIO ANTUNES JORGE" userId="5551b9ea-b21b-423f-9218-b0e2fe04cf44" providerId="ADAL" clId="{52EED358-4A63-421C-9494-43A7835CBCE0}" dt="2022-07-21T00:53:55.983" v="78" actId="14100"/>
          <ac:cxnSpMkLst>
            <pc:docMk/>
            <pc:sldMk cId="3586496496" sldId="294"/>
            <ac:cxnSpMk id="37" creationId="{30061C16-AAB9-1F98-E47D-CF4DD2E2F133}"/>
          </ac:cxnSpMkLst>
        </pc:cxnChg>
      </pc:sldChg>
      <pc:sldChg chg="modSp mod">
        <pc:chgData name="PAULO RICARDO DA SILVA ANASTÁCIO ANTUNES JORGE" userId="5551b9ea-b21b-423f-9218-b0e2fe04cf44" providerId="ADAL" clId="{52EED358-4A63-421C-9494-43A7835CBCE0}" dt="2022-07-21T00:45:46.698" v="33" actId="27636"/>
        <pc:sldMkLst>
          <pc:docMk/>
          <pc:sldMk cId="1320222722" sldId="310"/>
        </pc:sldMkLst>
        <pc:spChg chg="mod">
          <ac:chgData name="PAULO RICARDO DA SILVA ANASTÁCIO ANTUNES JORGE" userId="5551b9ea-b21b-423f-9218-b0e2fe04cf44" providerId="ADAL" clId="{52EED358-4A63-421C-9494-43A7835CBCE0}" dt="2022-07-21T00:45:46.698" v="33" actId="27636"/>
          <ac:spMkLst>
            <pc:docMk/>
            <pc:sldMk cId="1320222722" sldId="310"/>
            <ac:spMk id="3" creationId="{972AFDF7-4244-DA2E-603D-609AB8964570}"/>
          </ac:spMkLst>
        </pc:spChg>
      </pc:sldChg>
      <pc:sldChg chg="addSp delSp modSp mod addAnim delAnim modAnim">
        <pc:chgData name="PAULO RICARDO DA SILVA ANASTÁCIO ANTUNES JORGE" userId="5551b9ea-b21b-423f-9218-b0e2fe04cf44" providerId="ADAL" clId="{52EED358-4A63-421C-9494-43A7835CBCE0}" dt="2022-07-21T00:50:46.573" v="70" actId="14100"/>
        <pc:sldMkLst>
          <pc:docMk/>
          <pc:sldMk cId="3309612" sldId="311"/>
        </pc:sldMkLst>
        <pc:picChg chg="add del">
          <ac:chgData name="PAULO RICARDO DA SILVA ANASTÁCIO ANTUNES JORGE" userId="5551b9ea-b21b-423f-9218-b0e2fe04cf44" providerId="ADAL" clId="{52EED358-4A63-421C-9494-43A7835CBCE0}" dt="2022-07-21T00:47:32.048" v="38" actId="478"/>
          <ac:picMkLst>
            <pc:docMk/>
            <pc:sldMk cId="3309612" sldId="311"/>
            <ac:picMk id="6" creationId="{BE016489-3EC9-C5AA-8995-BEBF4B487AA2}"/>
          </ac:picMkLst>
        </pc:picChg>
        <pc:picChg chg="add del">
          <ac:chgData name="PAULO RICARDO DA SILVA ANASTÁCIO ANTUNES JORGE" userId="5551b9ea-b21b-423f-9218-b0e2fe04cf44" providerId="ADAL" clId="{52EED358-4A63-421C-9494-43A7835CBCE0}" dt="2022-07-21T00:47:30.009" v="37" actId="478"/>
          <ac:picMkLst>
            <pc:docMk/>
            <pc:sldMk cId="3309612" sldId="311"/>
            <ac:picMk id="15" creationId="{C8ECE8B5-51E0-3A71-488F-CD878AA7A4CD}"/>
          </ac:picMkLst>
        </pc:picChg>
        <pc:picChg chg="add mod">
          <ac:chgData name="PAULO RICARDO DA SILVA ANASTÁCIO ANTUNES JORGE" userId="5551b9ea-b21b-423f-9218-b0e2fe04cf44" providerId="ADAL" clId="{52EED358-4A63-421C-9494-43A7835CBCE0}" dt="2022-07-21T00:50:46.573" v="70" actId="14100"/>
          <ac:picMkLst>
            <pc:docMk/>
            <pc:sldMk cId="3309612" sldId="311"/>
            <ac:picMk id="3074" creationId="{5DEF26AF-728E-275D-C8B3-E30F6E8288F9}"/>
          </ac:picMkLst>
        </pc:picChg>
      </pc:sldChg>
      <pc:sldChg chg="modSp mod">
        <pc:chgData name="PAULO RICARDO DA SILVA ANASTÁCIO ANTUNES JORGE" userId="5551b9ea-b21b-423f-9218-b0e2fe04cf44" providerId="ADAL" clId="{52EED358-4A63-421C-9494-43A7835CBCE0}" dt="2022-07-21T00:52:22.998" v="72" actId="790"/>
        <pc:sldMkLst>
          <pc:docMk/>
          <pc:sldMk cId="759055731" sldId="314"/>
        </pc:sldMkLst>
        <pc:spChg chg="mod">
          <ac:chgData name="PAULO RICARDO DA SILVA ANASTÁCIO ANTUNES JORGE" userId="5551b9ea-b21b-423f-9218-b0e2fe04cf44" providerId="ADAL" clId="{52EED358-4A63-421C-9494-43A7835CBCE0}" dt="2022-07-21T00:52:15.301" v="71" actId="790"/>
          <ac:spMkLst>
            <pc:docMk/>
            <pc:sldMk cId="759055731" sldId="314"/>
            <ac:spMk id="2" creationId="{A94DB405-794F-1A17-F5D7-92707AD203C5}"/>
          </ac:spMkLst>
        </pc:spChg>
        <pc:spChg chg="mod">
          <ac:chgData name="PAULO RICARDO DA SILVA ANASTÁCIO ANTUNES JORGE" userId="5551b9ea-b21b-423f-9218-b0e2fe04cf44" providerId="ADAL" clId="{52EED358-4A63-421C-9494-43A7835CBCE0}" dt="2022-07-21T00:52:22.998" v="72" actId="790"/>
          <ac:spMkLst>
            <pc:docMk/>
            <pc:sldMk cId="759055731" sldId="314"/>
            <ac:spMk id="3" creationId="{09F721C7-1DAD-E89D-1D77-583A82F3159E}"/>
          </ac:spMkLst>
        </pc:spChg>
      </pc:sldChg>
      <pc:sldChg chg="addSp delSp modSp mod modClrScheme chgLayout">
        <pc:chgData name="PAULO RICARDO DA SILVA ANASTÁCIO ANTUNES JORGE" userId="5551b9ea-b21b-423f-9218-b0e2fe04cf44" providerId="ADAL" clId="{52EED358-4A63-421C-9494-43A7835CBCE0}" dt="2022-07-21T00:48:22.747" v="51" actId="26606"/>
        <pc:sldMkLst>
          <pc:docMk/>
          <pc:sldMk cId="1938976007" sldId="315"/>
        </pc:sldMkLst>
        <pc:spChg chg="mod">
          <ac:chgData name="PAULO RICARDO DA SILVA ANASTÁCIO ANTUNES JORGE" userId="5551b9ea-b21b-423f-9218-b0e2fe04cf44" providerId="ADAL" clId="{52EED358-4A63-421C-9494-43A7835CBCE0}" dt="2022-07-21T00:48:22.747" v="51" actId="26606"/>
          <ac:spMkLst>
            <pc:docMk/>
            <pc:sldMk cId="1938976007" sldId="315"/>
            <ac:spMk id="2" creationId="{08699D24-EC53-97D7-B86A-63C851AD17D2}"/>
          </ac:spMkLst>
        </pc:spChg>
        <pc:spChg chg="mod ord">
          <ac:chgData name="PAULO RICARDO DA SILVA ANASTÁCIO ANTUNES JORGE" userId="5551b9ea-b21b-423f-9218-b0e2fe04cf44" providerId="ADAL" clId="{52EED358-4A63-421C-9494-43A7835CBCE0}" dt="2022-07-21T00:48:22.747" v="51" actId="26606"/>
          <ac:spMkLst>
            <pc:docMk/>
            <pc:sldMk cId="1938976007" sldId="315"/>
            <ac:spMk id="3" creationId="{13AB3430-C7B4-970F-7831-E934E8BCE261}"/>
          </ac:spMkLst>
        </pc:spChg>
        <pc:spChg chg="del">
          <ac:chgData name="PAULO RICARDO DA SILVA ANASTÁCIO ANTUNES JORGE" userId="5551b9ea-b21b-423f-9218-b0e2fe04cf44" providerId="ADAL" clId="{52EED358-4A63-421C-9494-43A7835CBCE0}" dt="2022-07-21T00:48:12.168" v="46"/>
          <ac:spMkLst>
            <pc:docMk/>
            <pc:sldMk cId="1938976007" sldId="315"/>
            <ac:spMk id="4" creationId="{096CB4E8-9A28-C49D-FD66-0E4E40439838}"/>
          </ac:spMkLst>
        </pc:spChg>
        <pc:spChg chg="add del mod">
          <ac:chgData name="PAULO RICARDO DA SILVA ANASTÁCIO ANTUNES JORGE" userId="5551b9ea-b21b-423f-9218-b0e2fe04cf44" providerId="ADAL" clId="{52EED358-4A63-421C-9494-43A7835CBCE0}" dt="2022-07-21T00:48:22.743" v="50" actId="26606"/>
          <ac:spMkLst>
            <pc:docMk/>
            <pc:sldMk cId="1938976007" sldId="315"/>
            <ac:spMk id="4105" creationId="{D5607665-4ACE-FF3A-5261-BF3BAB5B0DD2}"/>
          </ac:spMkLst>
        </pc:spChg>
        <pc:picChg chg="add del mod">
          <ac:chgData name="PAULO RICARDO DA SILVA ANASTÁCIO ANTUNES JORGE" userId="5551b9ea-b21b-423f-9218-b0e2fe04cf44" providerId="ADAL" clId="{52EED358-4A63-421C-9494-43A7835CBCE0}" dt="2022-07-21T00:48:10.956" v="45" actId="478"/>
          <ac:picMkLst>
            <pc:docMk/>
            <pc:sldMk cId="1938976007" sldId="315"/>
            <ac:picMk id="4098" creationId="{A6A8DA8F-7216-F395-2E62-27395AB89237}"/>
          </ac:picMkLst>
        </pc:picChg>
        <pc:picChg chg="add mod">
          <ac:chgData name="PAULO RICARDO DA SILVA ANASTÁCIO ANTUNES JORGE" userId="5551b9ea-b21b-423f-9218-b0e2fe04cf44" providerId="ADAL" clId="{52EED358-4A63-421C-9494-43A7835CBCE0}" dt="2022-07-21T00:48:22.747" v="51" actId="26606"/>
          <ac:picMkLst>
            <pc:docMk/>
            <pc:sldMk cId="1938976007" sldId="315"/>
            <ac:picMk id="4100" creationId="{330AAA27-BFA1-F50D-7249-A7E06D7713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AB67A-1EC8-49FE-8590-E6659B1348B3}" type="datetimeFigureOut">
              <a:rPr lang="pt-PT" smtClean="0"/>
              <a:t>23/03/2024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09AC9-E5DC-44FB-9864-3E5179B449A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111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66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52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51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8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775FA-FB6D-46DA-9FCE-A3012BA6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8574DE-471A-488A-8882-B72C8D998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A2A46A-F3EB-4313-9007-82253A34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506-BD2C-4325-AF91-290FDF8504A3}" type="datetime1">
              <a:rPr lang="en-US" smtClean="0"/>
              <a:t>3/23/2024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BC8479-2D31-4B8C-87C0-5A96AF1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17B6CF-34AC-4865-8763-C128DB11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50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AC8F0-050B-4236-AD37-C916894E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DC4728D-70D4-44BE-B4A4-2B1F326F2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208E68-77B3-4135-86AA-3DD9DB06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E7A-70B2-485E-8478-1C5064EA33E3}" type="datetime1">
              <a:rPr lang="en-US" smtClean="0"/>
              <a:t>3/23/2024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90714E-7590-4FAC-9C12-60527187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B989AB-6E4F-4315-BE92-4099EDEC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843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BCDEF4-275E-40C5-AA04-937070B63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8354293-AB81-40BA-8D8A-4E01F900F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8C3A9E-4145-432E-8874-F5FA3325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A1BB-5F98-4C61-9402-6EE37C0F8B3D}" type="datetime1">
              <a:rPr lang="en-US" smtClean="0"/>
              <a:t>3/23/2024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4AC3EA-92D4-47F6-A1B7-6CDD7E3D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1DF105-CC42-47C7-996D-BCEAD1C9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974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2" y="-10825"/>
            <a:ext cx="12192003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68800" y="1213333"/>
            <a:ext cx="7102475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299200" y="3849667"/>
            <a:ext cx="5172075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3749675" y="6322008"/>
            <a:ext cx="77216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2A6E4AFE-2410-4ABD-853B-A93575E402C8}" type="datetime1">
              <a:rPr lang="en-US" smtClean="0"/>
              <a:t>3/23/2024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749675" y="5960056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004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395"/>
            <a:ext cx="6502400" cy="79930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173196"/>
            <a:ext cx="3291840" cy="300831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37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655"/>
            <a:ext cx="1030224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93238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21600" y="173195"/>
            <a:ext cx="3140075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8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295400"/>
            <a:ext cx="12192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1295400"/>
            <a:ext cx="32512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333" y="1295400"/>
            <a:ext cx="7034784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23200" y="173195"/>
            <a:ext cx="3098928" cy="301752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128" y="173195"/>
            <a:ext cx="67056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56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581DC-339F-4F5D-BF12-8D55A947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B11728-DC1B-4B43-89E1-FBD0DAC2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3E03CE-70E8-419B-9F46-2AB55F69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A58-84AA-45DC-9BB9-A82FE45F80E5}" type="datetime1">
              <a:rPr lang="en-US" smtClean="0"/>
              <a:t>3/23/2024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A47B31-1527-4BDE-8E5B-BDAB0BA6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27549A-1BD1-4F2C-9DEA-B3ABC6B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891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5F2D5-B808-426B-8F26-1F0B5EA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4CAB498-245E-48EA-93E0-21C9664A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9A00F2-D09D-418D-9A84-DC08A544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C208-4E46-430E-B883-0015E21FD30C}" type="datetime1">
              <a:rPr lang="en-US" smtClean="0"/>
              <a:t>3/23/2024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02CC12-E65E-4DCB-8431-EEC2E3FC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AFD8C9-1719-47BE-B4AA-9AA853DF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98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E137E-9880-4A58-ACBB-B706A6DC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157D15-AAFD-4D20-ACA3-B5E872BB9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1B144E5-5813-43B6-820A-5EE93E4D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A631ADF-8202-4379-9CF2-89BECC0C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3E61-9225-4EF4-87DE-ACBFA86964D2}" type="datetime1">
              <a:rPr lang="en-US" smtClean="0"/>
              <a:t>3/23/2024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506EAF8-63F8-49C3-8E1A-6B61EAE2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EECFCC-6B5E-4009-A700-4F616B22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3789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2DDE7-F39B-4B55-A3B5-C263D78F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34A2F59-7EF7-412F-9169-CD17F49A9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0A1C449-A6A8-4C1D-A74A-DB9E70BC1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DEB31F2-2D9C-49E6-AC31-8BFC4335A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C59E37A-B640-486A-A351-18D6BD049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8435AD-BA22-49EF-915E-AAB00ECD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9D07-6428-4B32-8EB7-52B10795AFC2}" type="datetime1">
              <a:rPr lang="en-US" smtClean="0"/>
              <a:t>3/23/2024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C882754-B7CE-427F-A836-FDE2E265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3BC6571-9B1F-4B02-9098-9E9C0253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165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49824-0299-456B-B46A-897F5893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F18F2BF-8570-4A13-9865-F956DC3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D0CE-1DF2-41AB-8D43-F03BB5EC74EE}" type="datetime1">
              <a:rPr lang="en-US" smtClean="0"/>
              <a:t>3/23/2024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486B0F0-F785-4AAE-B7DB-52884B3F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4E40BC-58D8-4EC3-BB22-44A9435F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165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FAC6254-8602-48E5-AA85-0D5D1B7C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0930-A236-4199-B07A-9FE7D9C4956D}" type="datetime1">
              <a:rPr lang="en-US" smtClean="0"/>
              <a:t>3/23/2024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536FD15-D319-4106-A2AB-450ADBD1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797E919-F81F-445A-975E-F36D6B0F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565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C84F2-7023-46E1-BD02-C7975490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63AAAD-7037-4262-8D52-640F57AB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E59B67F-FA72-4219-9B7E-CBFB06142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920EE56-E7B6-46DC-8CF1-610305CA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1111-2CA7-48C3-B701-E9A7D399FE77}" type="datetime1">
              <a:rPr lang="en-US" smtClean="0"/>
              <a:t>3/23/2024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995879F-F4B0-4C11-BB6B-D317AA0C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17F6ECE-D805-4948-B4A8-3E2FA310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697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0B12C-0FBE-4FC6-B3AA-8C2630FF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644A200-C60F-411A-A92F-871B5CC33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493643F-7BB0-4A30-8AEE-36131FAF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DE350E-C36C-4AA9-A229-D8CD09F6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1518-908B-4DE5-A883-233353CA5B16}" type="datetime1">
              <a:rPr lang="en-US" smtClean="0"/>
              <a:t>3/23/2024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9154F3-D5D8-4790-8C2E-7F1EEDB6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3629EB2-2510-4F28-AD48-F3D71226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25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36B3DDB-B9DB-4EFF-A153-31C091D2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40C177A-CC9F-40FC-81C4-BEF37935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6DCF24-EA36-48C8-8DB0-C86FD9903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B503-7F49-4663-BCC5-21AB298C92CA}" type="datetime1">
              <a:rPr lang="en-US" smtClean="0"/>
              <a:t>3/23/2024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7576C99-130E-4384-8F55-25EF68011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63C8B7-B1C4-40C0-A142-5727092C8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01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22300" y="381198"/>
            <a:ext cx="6184899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566839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23200" y="174117"/>
            <a:ext cx="2949576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11840" y="173195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6256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1945" y="4545317"/>
            <a:ext cx="1664613" cy="15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21110" y="464950"/>
            <a:ext cx="10950166" cy="2543382"/>
          </a:xfrm>
        </p:spPr>
        <p:txBody>
          <a:bodyPr/>
          <a:lstStyle/>
          <a:p>
            <a:r>
              <a:rPr lang="pt-PT" sz="6000" dirty="0" err="1">
                <a:solidFill>
                  <a:schemeClr val="bg1"/>
                </a:solidFill>
              </a:rPr>
              <a:t>Destroy</a:t>
            </a:r>
            <a:br>
              <a:rPr lang="pt-PT" sz="7200" dirty="0">
                <a:solidFill>
                  <a:schemeClr val="bg1"/>
                </a:solidFill>
              </a:rPr>
            </a:br>
            <a:endParaRPr lang="pt-PT" sz="4400" b="0" dirty="0">
              <a:solidFill>
                <a:schemeClr val="bg1"/>
              </a:solidFill>
              <a:latin typeface="Segoe UI (Títulos)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152766" y="4959113"/>
            <a:ext cx="7039234" cy="1430544"/>
          </a:xfrm>
        </p:spPr>
        <p:txBody>
          <a:bodyPr>
            <a:normAutofit/>
          </a:bodyPr>
          <a:lstStyle/>
          <a:p>
            <a:pPr lvl="0" algn="r"/>
            <a:r>
              <a:rPr lang="pt-PT" b="1" dirty="0">
                <a:solidFill>
                  <a:schemeClr val="bg1"/>
                </a:solidFill>
              </a:rPr>
              <a:t>Luís Fonseca 45125</a:t>
            </a:r>
          </a:p>
          <a:p>
            <a:pPr marL="0" marR="0" lvl="0" indent="0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spc="20" dirty="0">
                <a:solidFill>
                  <a:schemeClr val="bg1">
                    <a:lumMod val="50000"/>
                  </a:schemeClr>
                </a:solidFill>
              </a:rPr>
              <a:t>Teacher</a:t>
            </a:r>
            <a:r>
              <a:rPr lang="pt-PT" sz="2000" spc="20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pt-PT" sz="2000" b="0" i="0" u="none" strike="noStrike" kern="1200" cap="none" spc="20" baseline="0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marL="0" marR="0" lvl="0" indent="0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spc="20" dirty="0">
                <a:solidFill>
                  <a:schemeClr val="bg1">
                    <a:lumMod val="50000"/>
                  </a:schemeClr>
                </a:solidFill>
              </a:rPr>
              <a:t>Prof.</a:t>
            </a:r>
            <a:r>
              <a:rPr lang="pt-PT" sz="2000" b="0" i="0" u="none" strike="noStrike" kern="1200" cap="none" spc="20" baseline="0" dirty="0">
                <a:solidFill>
                  <a:schemeClr val="bg1">
                    <a:lumMod val="50000"/>
                  </a:schemeClr>
                </a:solidFill>
                <a:uFillTx/>
              </a:rPr>
              <a:t> Cátia </a:t>
            </a:r>
            <a:r>
              <a:rPr lang="pt-PT" sz="2000" b="0" i="0" u="none" strike="noStrike" kern="1200" cap="none" spc="20" baseline="0" dirty="0" err="1">
                <a:solidFill>
                  <a:schemeClr val="bg1">
                    <a:lumMod val="50000"/>
                  </a:schemeClr>
                </a:solidFill>
                <a:uFillTx/>
              </a:rPr>
              <a:t>vaz</a:t>
            </a:r>
            <a:endParaRPr lang="pt-PT" sz="2000" b="0" i="0" u="none" strike="noStrike" kern="1200" cap="none" spc="20" baseline="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97E7D2-5359-4662-B6C9-1648A60A60B6}"/>
              </a:ext>
            </a:extLst>
          </p:cNvPr>
          <p:cNvSpPr txBox="1"/>
          <p:nvPr/>
        </p:nvSpPr>
        <p:spPr>
          <a:xfrm>
            <a:off x="167416" y="5989547"/>
            <a:ext cx="2152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AE87CE9-21FB-4E98-85E2-1334B61CED99}" type="datetime1">
              <a:rPr lang="pt-PT" sz="200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23/03/2024</a:t>
            </a:fld>
            <a:endParaRPr lang="pt-PT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8" descr="logo-isel | InOut">
            <a:extLst>
              <a:ext uri="{FF2B5EF4-FFF2-40B4-BE49-F238E27FC236}">
                <a16:creationId xmlns:a16="http://schemas.microsoft.com/office/drawing/2014/main" id="{969E9586-E10D-4CC1-A029-238B1FB5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6" y="1137201"/>
            <a:ext cx="1991688" cy="11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4334-AFE5-71E6-33DA-632774FC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Index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2AFDF7-4244-DA2E-603D-609AB896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374" y="1164701"/>
            <a:ext cx="4552335" cy="5186938"/>
          </a:xfrm>
        </p:spPr>
        <p:txBody>
          <a:bodyPr>
            <a:normAutofit/>
          </a:bodyPr>
          <a:lstStyle/>
          <a:p>
            <a:pPr marL="578358" indent="-514350">
              <a:buFont typeface="+mj-lt"/>
              <a:buAutoNum type="arabicPeriod"/>
            </a:pPr>
            <a:endParaRPr lang="en-US" sz="2800" dirty="0"/>
          </a:p>
          <a:p>
            <a:pPr marL="578358" indent="-514350">
              <a:buFont typeface="+mj-lt"/>
              <a:buAutoNum type="arabicPeriod"/>
            </a:pPr>
            <a:endParaRPr lang="pt-PT" dirty="0"/>
          </a:p>
          <a:p>
            <a:pPr marL="578358" indent="-514350">
              <a:buFont typeface="+mj-lt"/>
              <a:buAutoNum type="arabicPeriod"/>
            </a:pPr>
            <a:endParaRPr lang="en-US" dirty="0"/>
          </a:p>
          <a:p>
            <a:pPr marL="578358" indent="-514350">
              <a:buFont typeface="+mj-lt"/>
              <a:buAutoNum type="arabicPeriod"/>
            </a:pPr>
            <a:endParaRPr lang="en-US" dirty="0"/>
          </a:p>
          <a:p>
            <a:pPr marL="578358" indent="-514350">
              <a:buFont typeface="+mj-lt"/>
              <a:buAutoNum type="arabicPeriod"/>
            </a:pPr>
            <a:endParaRPr lang="en-US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3EA42C6-3FC1-0736-CD7D-B0C4A408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2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75ADE-64F6-FC67-1687-EA34A5AA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381198"/>
            <a:ext cx="6184899" cy="675926"/>
          </a:xfrm>
        </p:spPr>
        <p:txBody>
          <a:bodyPr vert="horz" lIns="0" r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100" dirty="0"/>
              <a:t>Problems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C2C161-9257-1937-ECB0-C2BBDBB3BA7C}"/>
              </a:ext>
            </a:extLst>
          </p:cNvPr>
          <p:cNvSpPr txBox="1"/>
          <p:nvPr/>
        </p:nvSpPr>
        <p:spPr>
          <a:xfrm>
            <a:off x="609600" y="1722438"/>
            <a:ext cx="5384800" cy="4525963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2"/>
              </a:solidFill>
            </a:endParaRPr>
          </a:p>
          <a:p>
            <a:pPr marL="285750" indent="-285750" fontAlgn="base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chemeClr val="bg2"/>
              </a:solidFill>
              <a:effectLst/>
            </a:endParaRPr>
          </a:p>
          <a:p>
            <a:pPr marL="285750" indent="-285750" fontAlgn="base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chemeClr val="bg2"/>
              </a:solidFill>
              <a:effectLst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5A4C4C1-F11C-1049-24CF-BE5459B1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 vert="horz" anchor="b">
            <a:normAutofit/>
          </a:bodyPr>
          <a:lstStyle/>
          <a:p>
            <a:pPr>
              <a:spcAft>
                <a:spcPts val="600"/>
              </a:spcAft>
            </a:pPr>
            <a:fld id="{49598980-D22C-4904-9F8F-3DB09B2ECD8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E606FE-D2B4-ACEE-53AA-D1BE6750DF08}"/>
              </a:ext>
            </a:extLst>
          </p:cNvPr>
          <p:cNvSpPr txBox="1"/>
          <p:nvPr/>
        </p:nvSpPr>
        <p:spPr>
          <a:xfrm>
            <a:off x="609600" y="2489604"/>
            <a:ext cx="9710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Study and discover different bioinformatics algorithms 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7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z="1400">
                <a:solidFill>
                  <a:srgbClr val="262626"/>
                </a:solidFill>
                <a:latin typeface="Arial"/>
              </a:rPr>
              <a:pPr/>
              <a:t>4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530942" y="354561"/>
            <a:ext cx="4279641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Motivation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A42DF4-8631-4525-A359-7333761D7A8A}"/>
              </a:ext>
            </a:extLst>
          </p:cNvPr>
          <p:cNvSpPr txBox="1"/>
          <p:nvPr/>
        </p:nvSpPr>
        <p:spPr>
          <a:xfrm>
            <a:off x="609600" y="2489604"/>
            <a:ext cx="9710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06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>
                <a:solidFill>
                  <a:srgbClr val="262626"/>
                </a:solidFill>
                <a:latin typeface="Arial"/>
              </a:rPr>
              <a:pPr/>
              <a:t>5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609600" y="324071"/>
            <a:ext cx="5407742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Technologies</a:t>
            </a:r>
          </a:p>
        </p:txBody>
      </p:sp>
      <p:pic>
        <p:nvPicPr>
          <p:cNvPr id="3" name="Imagem 2" descr="Uma imagem com símbolo, colorido&#10;&#10;Descrição gerada automaticamente">
            <a:extLst>
              <a:ext uri="{FF2B5EF4-FFF2-40B4-BE49-F238E27FC236}">
                <a16:creationId xmlns:a16="http://schemas.microsoft.com/office/drawing/2014/main" id="{F7AED457-45B1-0D07-6741-017FF727E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28" y="2801146"/>
            <a:ext cx="1400395" cy="133037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9238986-B042-20BB-8E05-5236F3E94F72}"/>
              </a:ext>
            </a:extLst>
          </p:cNvPr>
          <p:cNvSpPr txBox="1"/>
          <p:nvPr/>
        </p:nvSpPr>
        <p:spPr>
          <a:xfrm>
            <a:off x="8894502" y="3281667"/>
            <a:ext cx="11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solidFill>
                  <a:schemeClr val="bg1"/>
                </a:solidFill>
                <a:latin typeface="Corbel" panose="020B0503020204020204" pitchFamily="34" charset="0"/>
              </a:rPr>
              <a:t>Star UML</a:t>
            </a:r>
          </a:p>
        </p:txBody>
      </p:sp>
      <p:pic>
        <p:nvPicPr>
          <p:cNvPr id="4" name="Imagem 3" descr="Uma imagem com Gráficos, design gráfico, Tipo de letra, logótipo&#10;&#10;Descrição gerada automaticamente">
            <a:extLst>
              <a:ext uri="{FF2B5EF4-FFF2-40B4-BE49-F238E27FC236}">
                <a16:creationId xmlns:a16="http://schemas.microsoft.com/office/drawing/2014/main" id="{F0366F24-DFE3-2D45-3BA2-F5E4E52CB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1722271"/>
            <a:ext cx="1632049" cy="163204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5EBFADD-F8C6-F5AA-F737-AD1FB293D58E}"/>
              </a:ext>
            </a:extLst>
          </p:cNvPr>
          <p:cNvSpPr txBox="1"/>
          <p:nvPr/>
        </p:nvSpPr>
        <p:spPr>
          <a:xfrm>
            <a:off x="3813048" y="2104813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>
                <a:solidFill>
                  <a:schemeClr val="bg1"/>
                </a:solidFill>
              </a:rPr>
              <a:t>Pycharm</a:t>
            </a:r>
            <a:endParaRPr lang="pt-PT" i="1" dirty="0">
              <a:solidFill>
                <a:schemeClr val="bg1"/>
              </a:solidFill>
            </a:endParaRPr>
          </a:p>
        </p:txBody>
      </p:sp>
      <p:pic>
        <p:nvPicPr>
          <p:cNvPr id="9" name="Imagem 8" descr="Uma imagem com Tipo de letra, logótipo, Gráficos, círculo&#10;&#10;Descrição gerada automaticamente">
            <a:extLst>
              <a:ext uri="{FF2B5EF4-FFF2-40B4-BE49-F238E27FC236}">
                <a16:creationId xmlns:a16="http://schemas.microsoft.com/office/drawing/2014/main" id="{11C155AE-29B2-BE90-DC29-C97AB0B39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32" y="3921435"/>
            <a:ext cx="2019704" cy="185594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5D7FD0C-5138-298E-51FA-273B9248F8D2}"/>
              </a:ext>
            </a:extLst>
          </p:cNvPr>
          <p:cNvSpPr txBox="1"/>
          <p:nvPr/>
        </p:nvSpPr>
        <p:spPr>
          <a:xfrm>
            <a:off x="3952136" y="4664741"/>
            <a:ext cx="201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>
                <a:solidFill>
                  <a:schemeClr val="bg1"/>
                </a:solidFill>
              </a:rPr>
              <a:t>Jupyter</a:t>
            </a:r>
            <a:r>
              <a:rPr lang="pt-PT" i="1" dirty="0">
                <a:solidFill>
                  <a:schemeClr val="bg1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67699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8AE9B84A-52E1-4CC4-B156-BB686BA3A78B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401036" y="3550311"/>
            <a:ext cx="3418522" cy="7821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>
                <a:solidFill>
                  <a:srgbClr val="262626"/>
                </a:solidFill>
                <a:latin typeface="Arial"/>
              </a:rPr>
              <a:pPr/>
              <a:t>6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-78658" y="354561"/>
            <a:ext cx="4279641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Version Control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A79CCA-403A-6561-2010-B212365E4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96" y="4332478"/>
            <a:ext cx="6583680" cy="18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1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E1FAC-65D4-483D-B8EF-428D89DC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395"/>
            <a:ext cx="6502400" cy="799306"/>
          </a:xfrm>
        </p:spPr>
        <p:txBody>
          <a:bodyPr anchor="ctr">
            <a:normAutofit/>
          </a:bodyPr>
          <a:lstStyle/>
          <a:p>
            <a:r>
              <a:rPr lang="pt-PT" dirty="0" err="1"/>
              <a:t>Timeline</a:t>
            </a:r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EC4F8A9-14BD-4EC5-A515-BDCB838B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1840" y="173195"/>
            <a:ext cx="670560" cy="301752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49598980-D22C-4904-9F8F-3DB09B2ECD8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DB405-794F-1A17-F5D7-92707AD2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381198"/>
            <a:ext cx="6184899" cy="67592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Future Work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1799110-3C32-5022-B509-2AB404BB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FEA1243F-3000-4347-94A4-FBDEAD3122C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5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>
                <a:solidFill>
                  <a:srgbClr val="262626"/>
                </a:solidFill>
                <a:latin typeface="Arial"/>
              </a:rPr>
              <a:pPr/>
              <a:t>9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3003203" y="2981662"/>
            <a:ext cx="6789727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368078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nergia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48</Words>
  <Application>Microsoft Office PowerPoint</Application>
  <PresentationFormat>Ecrã Panorâmico</PresentationFormat>
  <Paragraphs>36</Paragraphs>
  <Slides>9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Segoe UI</vt:lpstr>
      <vt:lpstr>Segoe UI (Títulos)</vt:lpstr>
      <vt:lpstr>Wingdings</vt:lpstr>
      <vt:lpstr>Wingdings 2</vt:lpstr>
      <vt:lpstr>Tema do Office</vt:lpstr>
      <vt:lpstr>Energia</vt:lpstr>
      <vt:lpstr>Destroy </vt:lpstr>
      <vt:lpstr>Index</vt:lpstr>
      <vt:lpstr>Problems</vt:lpstr>
      <vt:lpstr>Apresentação do PowerPoint</vt:lpstr>
      <vt:lpstr>Apresentação do PowerPoint</vt:lpstr>
      <vt:lpstr>Apresentação do PowerPoint</vt:lpstr>
      <vt:lpstr>Timeline</vt:lpstr>
      <vt:lpstr>Future Work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Aprendizagem Automática</dc:title>
  <dc:creator>Rodrigo Matela</dc:creator>
  <cp:lastModifiedBy>Luis Fonseca</cp:lastModifiedBy>
  <cp:revision>388</cp:revision>
  <dcterms:created xsi:type="dcterms:W3CDTF">2021-02-07T15:14:42Z</dcterms:created>
  <dcterms:modified xsi:type="dcterms:W3CDTF">2024-03-23T22:26:09Z</dcterms:modified>
</cp:coreProperties>
</file>