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0" r:id="rId1"/>
  </p:sldMasterIdLst>
  <p:notesMasterIdLst>
    <p:notesMasterId r:id="rId13"/>
  </p:notesMasterIdLst>
  <p:handoutMasterIdLst>
    <p:handoutMasterId r:id="rId14"/>
  </p:handout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005856"/>
    <a:srgbClr val="9EFF29"/>
    <a:srgbClr val="007033"/>
    <a:srgbClr val="5EEC3C"/>
    <a:srgbClr val="F1C88B"/>
    <a:srgbClr val="FE9202"/>
    <a:srgbClr val="FF2549"/>
    <a:srgbClr val="1D3A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Estilo Médio 4 - Destaqu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Estilo Médio 3 - Destaqu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Estilo Escuro 1 - Destaqu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Estilo Médio 1 - Destaqu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3631" autoAdjust="0"/>
  </p:normalViewPr>
  <p:slideViewPr>
    <p:cSldViewPr snapToGrid="0">
      <p:cViewPr varScale="1">
        <p:scale>
          <a:sx n="102" d="100"/>
          <a:sy n="102" d="100"/>
        </p:scale>
        <p:origin x="1118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462DD3D-764A-429C-9914-51DA79FE28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BA5DE08-E323-451C-B688-F60ADDC7A9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87E90-3862-43D2-9DCC-70B0020791F9}" type="datetimeFigureOut">
              <a:rPr lang="pt-PT" smtClean="0"/>
              <a:t>26/03/2022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800AC2C-5E2B-40A4-9FCD-B12805E0DF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B3F72A6-69BB-4100-A994-17EF08543E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62FEF-918C-4495-AE71-6190C82620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9516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2B483-70AE-495E-9604-33C79BB79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5D0EA2-A161-4FA6-92E9-DB60E9F89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E29E2D-8AC0-488F-8DB4-DD9B4741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254D55-FEE0-45BF-8199-792DF147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7BBF89E-29C3-4F62-8A24-9F540D13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DABB6-678B-420F-B85F-84C03F47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79AB578-79BF-4888-9983-F75819D0D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0FC28D-760C-4E4C-A4C4-BA62A594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A41291-A0BC-48B9-B355-E201FB9B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BC3137-DCCB-4764-A095-947BF8D2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E33C7D-09C4-4A90-8A29-E260A5D36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5EAF595-B6AD-4516-AA9B-49E49C7A5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C09519-0199-4198-A929-33AAF3F7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8B96FC-CF0D-488A-A69D-C34B9DA0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7A3159-327F-47CC-81BF-C8BC7AB6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2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13183-E12F-4F49-BA87-BD65C0F0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BFA35C-BECA-4F5D-B303-27C2494F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807790D-058A-4A32-A2DC-264CE417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7AF83B-37E6-4B0F-9A8D-A260F0FF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110B31-96F3-42F9-8117-D9320708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7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9E34E-8262-4484-B028-2ABF73D2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CFED3C1-328C-4B0A-AEFE-B650410F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1BFB6D-70D0-48CF-AC85-F4DE48C6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F3A8F2-BE56-40B9-8321-375A160D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595CAC-D74E-4ECF-9F0A-DB838E20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0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A8BAB-388F-43CE-90BE-8CAA3117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D31FC5-4425-4A12-A694-475B1175D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2D54E46-6C31-4448-8262-79A3228D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312BDD8-ACDD-4D7D-9077-B820527B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985BD3F-BA49-4405-A4BD-B3BBF44B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338F3BE-FB13-49C5-863B-3875DC14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67F78-904B-4182-BCD3-AF523D8E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08F4423-7667-420F-86CF-638158C7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E18764F-4400-4C4F-A706-805C4E38C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E414E2B-9127-470A-A245-AFA24FB54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C9AE84A-7F1C-49BB-ABAE-93BD6F5D1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F11D731-EF9C-4514-9841-44591A78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91E7120-704D-4FCD-8CA0-E9AFC69E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2C2F41D-48D4-4852-9116-F76E23A5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60D5B-0895-4E10-802B-B7BFCE60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A357341-A636-48D1-8EAC-A0DFE5E2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CEF0956-5C76-481F-9C15-684D76EE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E1FC1CD-0A9E-4B2D-9FBD-D5637A46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069689A-74ED-4424-971E-61D7FDD2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A8416C7-09C8-4C54-B8C3-504A19DF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CD16031-1D7D-4F61-A501-1AEA74A8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0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BB4E0-1A3D-4231-B6C9-FA7F4F75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DDAEE1-24CD-4235-B7FD-E967A0DB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2570DD-5DCF-426C-B38E-709615195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2927EB3-3D6B-472D-A8D9-EF8DD599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5A9EDC5-85A8-498F-B8A5-4FF3376C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375441D-B91C-410F-9E41-30FF8591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2A268-B473-45AF-9CA5-155CA306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6C56243-DD53-4D89-9DF0-E4C3256E0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05A9DC9-7D67-40D9-85C5-85981EC89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A33233B-8B34-40F7-A6DF-26BDC958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F03B8DD-1B8F-499F-94E8-C23A45B0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A7FB1E1-7BB0-441E-AD8D-E4C07433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2E6616E-F696-498A-B615-96C36056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7515C4D-BB11-4959-A35D-DDE78769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282773-ADA4-4821-AD80-70ECB259D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09D812-AA48-433D-AB5D-1B6B752F3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6F8EFF-9231-4C33-92D4-81C33B1C9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D49D2-0AED-4798-89C4-A62AB30FBD9E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6622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92BE97E-8C79-4729-8720-645CE8B83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88" y="3632661"/>
            <a:ext cx="1137133" cy="113713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04C4360-664A-4BBC-945E-E75FB1BC4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4510" y="-13330"/>
            <a:ext cx="7755775" cy="11448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PT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Capture </a:t>
            </a:r>
            <a:r>
              <a:rPr lang="pt-PT" sz="4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the</a:t>
            </a:r>
            <a:r>
              <a:rPr lang="pt-PT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4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flag</a:t>
            </a:r>
            <a:r>
              <a:rPr lang="pt-PT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pt-PT" sz="4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Mastermind</a:t>
            </a:r>
            <a:br>
              <a:rPr lang="pt-PT" sz="4000" dirty="0">
                <a:solidFill>
                  <a:schemeClr val="bg1"/>
                </a:solidFill>
              </a:rPr>
            </a:br>
            <a:r>
              <a:rPr lang="en-US" sz="2000" b="0" i="0" dirty="0">
                <a:solidFill>
                  <a:schemeClr val="accent4">
                    <a:lumMod val="75000"/>
                  </a:schemeClr>
                </a:solidFill>
                <a:effectLst/>
                <a:latin typeface="Whitney"/>
              </a:rPr>
              <a:t>Galaxy Afar: A Journey to the Unknown</a:t>
            </a:r>
            <a:endParaRPr 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6768C67-F5E5-4B9B-9D71-8ED917231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4252" y="1982951"/>
            <a:ext cx="2100388" cy="780724"/>
          </a:xfrm>
        </p:spPr>
        <p:txBody>
          <a:bodyPr>
            <a:noAutofit/>
          </a:bodyPr>
          <a:lstStyle/>
          <a:p>
            <a:pPr lvl="0" algn="r"/>
            <a:r>
              <a:rPr lang="pt-PT" sz="1800" b="1" dirty="0">
                <a:solidFill>
                  <a:schemeClr val="bg1"/>
                </a:solidFill>
              </a:rPr>
              <a:t>Paulo Jorge 45121</a:t>
            </a:r>
          </a:p>
          <a:p>
            <a:pPr lvl="0" algn="r"/>
            <a:r>
              <a:rPr lang="pt-PT" sz="1800" b="1" dirty="0">
                <a:solidFill>
                  <a:schemeClr val="bg1"/>
                </a:solidFill>
              </a:rPr>
              <a:t>Luís Fonseca 45125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CA6C4E-B5AF-4943-A9EC-B0D0F5EB29DC}"/>
              </a:ext>
            </a:extLst>
          </p:cNvPr>
          <p:cNvSpPr txBox="1"/>
          <p:nvPr/>
        </p:nvSpPr>
        <p:spPr>
          <a:xfrm>
            <a:off x="907658" y="4190547"/>
            <a:ext cx="4431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PT" sz="1600" b="1" dirty="0">
                <a:solidFill>
                  <a:schemeClr val="bg1">
                    <a:lumMod val="75000"/>
                  </a:schemeClr>
                </a:solidFill>
              </a:rPr>
              <a:t>Licenciatura Engenharia Informática e Multimédia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F213FF0-71CC-4F59-A9ED-A86E19FA1197}"/>
              </a:ext>
            </a:extLst>
          </p:cNvPr>
          <p:cNvSpPr txBox="1">
            <a:spLocks/>
          </p:cNvSpPr>
          <p:nvPr/>
        </p:nvSpPr>
        <p:spPr>
          <a:xfrm>
            <a:off x="7251192" y="3324708"/>
            <a:ext cx="1892808" cy="1257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spc="20" dirty="0" err="1">
                <a:solidFill>
                  <a:schemeClr val="bg1">
                    <a:lumMod val="50000"/>
                  </a:schemeClr>
                </a:solidFill>
              </a:rPr>
              <a:t>Advisors</a:t>
            </a:r>
            <a:r>
              <a:rPr lang="pt-PT" sz="1400" spc="20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pt-PT" sz="1400" b="0" i="0" u="none" strike="noStrike" kern="1200" cap="none" spc="20" baseline="0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marL="0" marR="0" lvl="0" indent="0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spc="20" dirty="0">
                <a:solidFill>
                  <a:schemeClr val="bg1">
                    <a:lumMod val="50000"/>
                  </a:schemeClr>
                </a:solidFill>
              </a:rPr>
              <a:t>Prof.</a:t>
            </a:r>
            <a:r>
              <a:rPr lang="pt-PT" sz="1400" b="0" i="0" u="none" strike="noStrike" kern="1200" cap="none" spc="20" baseline="0" dirty="0">
                <a:solidFill>
                  <a:schemeClr val="bg1">
                    <a:lumMod val="50000"/>
                  </a:schemeClr>
                </a:solidFill>
                <a:uFillTx/>
              </a:rPr>
              <a:t> Diogo Lopes</a:t>
            </a:r>
          </a:p>
          <a:p>
            <a:pPr marL="0" marR="0" lvl="0" indent="0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b="0" i="0" u="none" strike="noStrike" kern="1200" cap="none" spc="20" baseline="0" dirty="0">
                <a:solidFill>
                  <a:schemeClr val="bg1">
                    <a:lumMod val="50000"/>
                  </a:schemeClr>
                </a:solidFill>
                <a:uFillTx/>
              </a:rPr>
              <a:t>Prof. Hélder Bastos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64F51DF-756A-4B57-A195-29EE61C8432F}"/>
              </a:ext>
            </a:extLst>
          </p:cNvPr>
          <p:cNvSpPr txBox="1"/>
          <p:nvPr/>
        </p:nvSpPr>
        <p:spPr>
          <a:xfrm>
            <a:off x="8409596" y="4835723"/>
            <a:ext cx="122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bg1"/>
                </a:solidFill>
              </a:rPr>
              <a:t>(PRJ#08)</a:t>
            </a:r>
          </a:p>
        </p:txBody>
      </p:sp>
    </p:spTree>
    <p:extLst>
      <p:ext uri="{BB962C8B-B14F-4D97-AF65-F5344CB8AC3E}">
        <p14:creationId xmlns:p14="http://schemas.microsoft.com/office/powerpoint/2010/main" val="23345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EC6F6-BC9A-4E57-9E49-760B47F1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Cronograma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8D6328-81A6-48B2-A974-EC04240D7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917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0EC01-B3AC-49FA-BE7D-4C8E276D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739F97-7065-42BF-947C-EAA9E9A8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00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A4BF3-3565-4DEC-B03F-2840F04F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33C567-ED01-491E-8A6E-D42A423C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513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120E5-A7F0-45FA-8E88-1453FC96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5BCDE8-65D0-4842-ACED-8B9ED908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579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2F00-CD27-40D9-9824-D3AD518F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58" y="3376747"/>
            <a:ext cx="8074057" cy="9054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600" dirty="0" err="1"/>
              <a:t>Inspiração</a:t>
            </a:r>
            <a:endParaRPr lang="en-US" sz="5600" dirty="0"/>
          </a:p>
        </p:txBody>
      </p:sp>
      <p:pic>
        <p:nvPicPr>
          <p:cNvPr id="7" name="Imagem 6" descr="Uma imagem com texto, capacete&#10;&#10;Descrição gerada automaticamente">
            <a:extLst>
              <a:ext uri="{FF2B5EF4-FFF2-40B4-BE49-F238E27FC236}">
                <a16:creationId xmlns:a16="http://schemas.microsoft.com/office/drawing/2014/main" id="{CB86A309-23C4-4CA9-B9F0-0B6C6D81C1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" r="7059" b="-3"/>
          <a:stretch/>
        </p:blipFill>
        <p:spPr>
          <a:xfrm>
            <a:off x="241300" y="400940"/>
            <a:ext cx="4094112" cy="266891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940060"/>
            <a:ext cx="0" cy="15906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12F1EAD9-630E-45D2-A548-D49163FC9D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r="7478" b="-3"/>
          <a:stretch/>
        </p:blipFill>
        <p:spPr>
          <a:xfrm>
            <a:off x="4808587" y="374943"/>
            <a:ext cx="4094110" cy="272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20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F9AA5-6CE9-4B96-976C-4004BBF9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 usadas</a:t>
            </a:r>
          </a:p>
        </p:txBody>
      </p:sp>
    </p:spTree>
    <p:extLst>
      <p:ext uri="{BB962C8B-B14F-4D97-AF65-F5344CB8AC3E}">
        <p14:creationId xmlns:p14="http://schemas.microsoft.com/office/powerpoint/2010/main" val="111478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C3B93-7370-4FCD-90E7-4B34D397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Função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169365-8DC6-4FB0-9E6C-3979A048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273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77492-8FBC-46C5-A1A6-49451389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Atributos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190833-96AC-44C2-8F76-A7707C8B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640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4C21F-3DB2-4755-8014-13E40655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casos de utilização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613AED-0F83-41ED-BD0B-CE856EA4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18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EFF85-4ADA-4D9A-A4BD-5EAFDF6F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5E6BF6-EB74-4D42-8D9F-87CB645B7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4581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Apresentação no Ecrã (16:9)</PresentationFormat>
  <Paragraphs>18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Whitney</vt:lpstr>
      <vt:lpstr>Tema do Office</vt:lpstr>
      <vt:lpstr>Capture the flag: Mastermind Galaxy Afar: A Journey to the Unknown</vt:lpstr>
      <vt:lpstr>Motivação</vt:lpstr>
      <vt:lpstr>Objetivos</vt:lpstr>
      <vt:lpstr>Inspiração</vt:lpstr>
      <vt:lpstr>Tecnologias usadas</vt:lpstr>
      <vt:lpstr>Função do sistema</vt:lpstr>
      <vt:lpstr>Atributos do sistema</vt:lpstr>
      <vt:lpstr>Diagrama casos de utilização</vt:lpstr>
      <vt:lpstr>Diagrama do projeto</vt:lpstr>
      <vt:lpstr>Cronograma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2022-03-26T18:29:17Z</dcterms:modified>
</cp:coreProperties>
</file>