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E3A2-4DFD-4EF2-A262-710DA836F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69F25-10FE-4432-94B0-B70F611D8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7F94E7-3BFD-422D-9D6D-641D1240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E7851-3D70-403A-A49A-4412F6A6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397FCC-B036-41D3-AC62-A4A4DE79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F3737-D936-49BC-BB06-E5641095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F97E9E-158D-4AD7-A461-37208CC91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741E9-7C07-4398-9DE7-9A31A483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80AC4-0A21-4CF3-BAD2-C6D3412F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DED0E-7A60-40DC-8C26-5B90C691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110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3EFA30-7812-4A5D-A401-EBEA247CF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14E3C2-A354-4823-A91B-E36114F68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32AEB-505D-46FB-845A-19E6D943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CE392-4C99-4E71-9B43-A6417497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8AD2A-E356-4F10-A1EF-074AEE40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675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636B9-1D46-404D-AF7F-AAAF2861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76535-969C-469A-8095-A2E519E4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377DE-E517-416B-83B6-73D8E774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E50CF-0CD8-448E-A449-5937343E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D1707-AECC-42FA-BF2F-BE184996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58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CA8D3-2B59-4A21-8761-52FAF7FD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3706-8B7E-40E8-B660-19AE9DBD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02054-1449-4FE6-B596-423D1F7D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10FDD-AB7D-4756-A378-8B9FD44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B619C-64F0-4E78-A325-857E8E62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55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6F6F-3F52-4F98-B6A9-A8F87F3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E985E-2B11-4629-9FDF-5D541C759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5F96AA-E542-469A-94DE-F3D0FE36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2622F-AAD0-4571-8D72-98478A38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E4086-EDA6-4089-8C50-A4FFDED2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73279-4C34-4483-B54C-64FDBD56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C7B0-B721-4619-A808-9C857872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2A18E-DA54-4B18-8590-BC32CB0A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9DDBE-FC55-4092-9359-C5E767B6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63E416-BCC1-413F-8AFE-9D8D709E4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2E992A-9AF5-4CB5-8F8E-C03D36DF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6E5617-A264-40BF-B744-D9E609A1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3EA720-16A8-4629-840D-42AF2757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742CDF-B0F9-4065-A218-624389F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02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D93E-EBEC-4F81-AE95-A3AB4022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ECDA7-BC66-4FC7-8A9B-8876710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6BD0D5-7A53-4F54-937B-242BE574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158BD6-1BD3-49E6-9462-E0154A57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93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4F05D2-1887-4021-A531-0C8EAB2A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B9A980-0A56-4E42-8B83-501DBCA9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820E2-7C07-4151-926C-D3EC6F69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7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7CAB1-D7EA-499B-B3FD-A048AA2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971FE-8502-4FB0-9E3C-BDB0B9FE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3D97AE-1224-4A2A-9B4E-011B23DD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15BCA-9B19-4A48-A466-BCCBC581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DF2086-3D4E-43F8-B27C-FF33BC7E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35F35-A88A-4B63-AF9C-95B43FB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BB6E2-3AFB-450A-ABEE-5AF5AB15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D02990-C06F-4D99-BD2D-87779ABF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BC9E7B-7E97-407A-A9CD-2D1F6161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DADEC8-1083-4154-B271-A976D76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A8BB7E-63E2-4F62-A6CB-7C9F40CD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319B8-8104-4045-A706-F1724785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9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53037F-20B1-43A7-9953-1B1ABDAE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7D5B1-FAAD-4C20-A56B-5A9805F5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6BB82-356A-4775-AD0F-37A78BBC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A64C-E008-4889-BB96-74ECE43EDA7A}" type="datetimeFigureOut">
              <a:rPr lang="es-PE" smtClean="0"/>
              <a:t>9/05/2023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937F7-5086-4A04-A7EE-9707A30E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FE910-91C3-4CE5-848E-FA02F6B7F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BA06-8A32-4151-BEB4-779BD6DF57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95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48843-3AB3-4C25-85E4-26F5DE381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Link para </a:t>
            </a:r>
            <a:r>
              <a:rPr lang="es-MX" dirty="0" err="1"/>
              <a:t>tableau</a:t>
            </a: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: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3F21DD-F4C9-4034-A089-3F348A45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https://public.tableau.com/shared/3C2TY4Y8Y?:display_count=n&amp;:origin=viz_share_link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23443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Link para tableau public: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para tableau public:</dc:title>
  <dc:creator>luis francisco gotuzzo geldres</dc:creator>
  <cp:lastModifiedBy>luis francisco gotuzzo geldres</cp:lastModifiedBy>
  <cp:revision>1</cp:revision>
  <dcterms:created xsi:type="dcterms:W3CDTF">2023-05-09T16:52:04Z</dcterms:created>
  <dcterms:modified xsi:type="dcterms:W3CDTF">2023-05-09T16:55:41Z</dcterms:modified>
</cp:coreProperties>
</file>