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B1B3-3942-4F81-AD92-FA11FAE30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7533-FE8B-443F-9A0E-203937D2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141D-8A53-43E8-B47D-8DBD9455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48F7-571C-41F5-AA3E-5B0564F0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6145-BCC5-44EC-96FE-A806F395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2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ED51-4430-4ABB-BDA8-1E3E25B0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23860-6957-4EAD-811E-71DF40084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C92B-B202-4C62-9505-6560EA2D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CF97-67EA-4566-8AB6-81A370EC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E092-24EE-44C9-98B8-D9B4B063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9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97365-F483-4C69-A700-F6A96079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12476-7A56-4C4A-8A19-11530E46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C699-D851-4940-A664-2B075D1F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4C68-8019-441A-941D-1F60C83C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A948-AED6-4409-A2FF-C3C07CC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3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05C1-4AD2-4170-9DEA-30102E87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74F1-8AF1-4E40-A626-C6BD906D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5D0D-AF16-4369-9F77-B897BF36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BCF5-46C7-4CC4-B31A-387CA412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8941-BA51-44DE-A968-388787C3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4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B28D-48DA-4227-BA00-BF63180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AD746-43CD-4920-8877-BFBB281A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C218-EBE3-488D-BF24-BA8D7F78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B3DF-4B2D-4D5A-B6AB-62F09B9C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77F7-0AEC-4D07-8BAD-DF1122C2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4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5BBA-C6FC-425C-8CA7-673F66E6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1A1A-3D12-4253-90A2-9C62F12C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6A3AE-027E-4A18-A58A-1AED7EA83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2DE3-BBEE-4B69-9524-F8705D4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B2B9-9EB1-4C7F-9590-2F03E2BE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6D5B4-D402-40CA-97CC-FE532E84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18D4-2B3C-40AB-A8D8-E1584B0E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15845-0FF5-40E3-8F78-7ABCA354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3F3C-63E0-4DB4-BC15-72E37161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389D6-5329-4134-91F4-3C068AD1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FF4E9-9EBB-4F2E-B299-5AA4FB80C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3397C-E54A-4D51-862C-41D9551D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884FB-996E-4B1F-B0BE-4C85FA0E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70302-409C-4052-8447-0A73902F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5FE-39A0-4E83-964B-51D3B17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A3D16-67F4-4124-869E-4D79D940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1643-47F1-4368-8C80-562B781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E6178-CDC6-42D2-A668-7BF1B0C6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97771-86FE-4EDD-8D16-3F3D95B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5C2F1-68EA-4A9F-A700-B4F22C1D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8789-4EBD-41E1-8E55-67A334F5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43DD-4890-4D6F-8DB7-0D4570AF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19F5-5113-41A8-8678-CE73622D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F1490-4CFF-4D38-AC4F-9A9DCD431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B50F-6705-466F-8CB0-8AF76B8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6F58D-13EC-4B1F-8E52-2365D3A4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C18C-4491-473E-990D-B49EB905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165-4970-4CAB-AD18-8BE3178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87CB3-EBE1-407A-BA07-578F9B52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89660-5A50-472E-9CA9-31D80784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EAA7-4CD5-4E8F-A116-42CA21F4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FFE2-A50D-4B07-8ADA-E63B3091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0901-0727-4A75-B97C-C318A2AC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8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92C60-1B9A-4DC0-B8FC-14C828E8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1E4E3-84F5-4131-B6EF-04E07284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D889-5ABE-45F4-A440-22A2346DF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6644-BAE4-498F-A555-9B11D20F35D5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E599-EBDF-40AE-A315-5409C805D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CF41-9674-4950-BA34-3B1DFB105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5AD4-4832-44F3-98BD-1AF5AAC7A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4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F18CB36-E641-4A0E-93C1-5E8A439AFFCB}"/>
              </a:ext>
            </a:extLst>
          </p:cNvPr>
          <p:cNvGrpSpPr/>
          <p:nvPr/>
        </p:nvGrpSpPr>
        <p:grpSpPr>
          <a:xfrm>
            <a:off x="2732705" y="721784"/>
            <a:ext cx="3594406" cy="4401021"/>
            <a:chOff x="2732705" y="721784"/>
            <a:chExt cx="3594406" cy="440102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B5E6C7-C58A-4CC1-9D84-CAC773BF2802}"/>
                </a:ext>
              </a:extLst>
            </p:cNvPr>
            <p:cNvSpPr/>
            <p:nvPr/>
          </p:nvSpPr>
          <p:spPr>
            <a:xfrm>
              <a:off x="5711339" y="4318214"/>
              <a:ext cx="91440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39B7D8-AEE0-4BA2-A1A6-287F14E9089C}"/>
                </a:ext>
              </a:extLst>
            </p:cNvPr>
            <p:cNvSpPr/>
            <p:nvPr/>
          </p:nvSpPr>
          <p:spPr>
            <a:xfrm>
              <a:off x="5711339" y="3542085"/>
              <a:ext cx="91440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97498D-7E45-4677-92C7-70094AA661BE}"/>
                </a:ext>
              </a:extLst>
            </p:cNvPr>
            <p:cNvSpPr/>
            <p:nvPr/>
          </p:nvSpPr>
          <p:spPr>
            <a:xfrm>
              <a:off x="5711339" y="2765955"/>
              <a:ext cx="91440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173CD2-5C88-4DD5-9CB0-542838A1C2D3}"/>
                </a:ext>
              </a:extLst>
            </p:cNvPr>
            <p:cNvSpPr/>
            <p:nvPr/>
          </p:nvSpPr>
          <p:spPr>
            <a:xfrm>
              <a:off x="5711339" y="1989826"/>
              <a:ext cx="91440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E97BA3-79AD-4C86-9D18-2FC755662AA7}"/>
                </a:ext>
              </a:extLst>
            </p:cNvPr>
            <p:cNvSpPr/>
            <p:nvPr/>
          </p:nvSpPr>
          <p:spPr>
            <a:xfrm>
              <a:off x="4801067" y="1213697"/>
              <a:ext cx="955991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9436"/>
                  </a:lnTo>
                  <a:lnTo>
                    <a:pt x="955991" y="169436"/>
                  </a:lnTo>
                  <a:lnTo>
                    <a:pt x="955991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E0F21A1-62A4-4C91-B6B7-ED4BE87A74DA}"/>
                </a:ext>
              </a:extLst>
            </p:cNvPr>
            <p:cNvSpPr/>
            <p:nvPr/>
          </p:nvSpPr>
          <p:spPr>
            <a:xfrm>
              <a:off x="4482404" y="2765955"/>
              <a:ext cx="1277857" cy="18400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5283"/>
                  </a:lnTo>
                  <a:lnTo>
                    <a:pt x="1277857" y="1725283"/>
                  </a:lnTo>
                  <a:lnTo>
                    <a:pt x="1277857" y="184006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EF9035-3F1C-45C2-AA88-D2E6B2CE628C}"/>
                </a:ext>
              </a:extLst>
            </p:cNvPr>
            <p:cNvSpPr/>
            <p:nvPr/>
          </p:nvSpPr>
          <p:spPr>
            <a:xfrm>
              <a:off x="3845076" y="1989826"/>
              <a:ext cx="637327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9436"/>
                  </a:lnTo>
                  <a:lnTo>
                    <a:pt x="637327" y="169436"/>
                  </a:lnTo>
                  <a:lnTo>
                    <a:pt x="637327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27131E-F423-4E1A-AAE9-1A18AF2D88C0}"/>
                </a:ext>
              </a:extLst>
            </p:cNvPr>
            <p:cNvSpPr/>
            <p:nvPr/>
          </p:nvSpPr>
          <p:spPr>
            <a:xfrm>
              <a:off x="3207749" y="1989826"/>
              <a:ext cx="637327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37327" y="0"/>
                  </a:moveTo>
                  <a:lnTo>
                    <a:pt x="637327" y="169436"/>
                  </a:lnTo>
                  <a:lnTo>
                    <a:pt x="0" y="169436"/>
                  </a:lnTo>
                  <a:lnTo>
                    <a:pt x="0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21362D-EEE8-4202-9428-4D8337C01A7A}"/>
                </a:ext>
              </a:extLst>
            </p:cNvPr>
            <p:cNvSpPr/>
            <p:nvPr/>
          </p:nvSpPr>
          <p:spPr>
            <a:xfrm>
              <a:off x="3845076" y="1213697"/>
              <a:ext cx="955991" cy="2842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55991" y="0"/>
                  </a:moveTo>
                  <a:lnTo>
                    <a:pt x="955991" y="169436"/>
                  </a:lnTo>
                  <a:lnTo>
                    <a:pt x="0" y="169436"/>
                  </a:lnTo>
                  <a:lnTo>
                    <a:pt x="0" y="28421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41783A-C87B-46BC-B6C8-35DF510FE528}"/>
                </a:ext>
              </a:extLst>
            </p:cNvPr>
            <p:cNvSpPr/>
            <p:nvPr/>
          </p:nvSpPr>
          <p:spPr>
            <a:xfrm>
              <a:off x="4326024" y="721784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Protein modification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883270C-0637-4AD8-B72C-57F85CF45BE0}"/>
                </a:ext>
              </a:extLst>
            </p:cNvPr>
            <p:cNvSpPr/>
            <p:nvPr/>
          </p:nvSpPr>
          <p:spPr>
            <a:xfrm>
              <a:off x="4516041" y="1104383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00000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71D5044-38ED-4AB2-8A44-E484E366D02D}"/>
                </a:ext>
              </a:extLst>
            </p:cNvPr>
            <p:cNvSpPr/>
            <p:nvPr/>
          </p:nvSpPr>
          <p:spPr>
            <a:xfrm>
              <a:off x="3370033" y="1497913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By amino acid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84246F1-880A-40C2-A8F0-B0F8FC8C1510}"/>
                </a:ext>
              </a:extLst>
            </p:cNvPr>
            <p:cNvSpPr/>
            <p:nvPr/>
          </p:nvSpPr>
          <p:spPr>
            <a:xfrm>
              <a:off x="3560050" y="1880512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b="0" i="0" kern="1200" dirty="0"/>
                <a:t>01157</a:t>
              </a:r>
              <a:endParaRPr lang="en-US" sz="1000" kern="120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5B30E5-3EA9-49B9-93EE-5BD3B7CEEAB5}"/>
                </a:ext>
              </a:extLst>
            </p:cNvPr>
            <p:cNvSpPr/>
            <p:nvPr/>
          </p:nvSpPr>
          <p:spPr>
            <a:xfrm>
              <a:off x="2732705" y="2274042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L-proline residue</a:t>
              </a:r>
              <a:endParaRPr lang="en-US" sz="1000" kern="12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864F130-E9CF-4D08-9B45-2BBA912382CB}"/>
                </a:ext>
              </a:extLst>
            </p:cNvPr>
            <p:cNvSpPr/>
            <p:nvPr/>
          </p:nvSpPr>
          <p:spPr>
            <a:xfrm>
              <a:off x="2922722" y="2656641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00915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6F56E27-3F1C-4AEC-AF74-31CFEE99B21B}"/>
                </a:ext>
              </a:extLst>
            </p:cNvPr>
            <p:cNvSpPr/>
            <p:nvPr/>
          </p:nvSpPr>
          <p:spPr>
            <a:xfrm>
              <a:off x="4007360" y="2274042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L-tyrosine residue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1D855B-DDA3-456F-8781-AC08358E3430}"/>
                </a:ext>
              </a:extLst>
            </p:cNvPr>
            <p:cNvSpPr/>
            <p:nvPr/>
          </p:nvSpPr>
          <p:spPr>
            <a:xfrm>
              <a:off x="4197378" y="2656641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00919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F748E2D-59BE-4534-8627-DCC572DD3892}"/>
                </a:ext>
              </a:extLst>
            </p:cNvPr>
            <p:cNvSpPr/>
            <p:nvPr/>
          </p:nvSpPr>
          <p:spPr>
            <a:xfrm>
              <a:off x="5285218" y="4606019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O4’-phospho-L-tyrosin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D1E6277-9A88-4030-AB36-89478705C523}"/>
                </a:ext>
              </a:extLst>
            </p:cNvPr>
            <p:cNvSpPr/>
            <p:nvPr/>
          </p:nvSpPr>
          <p:spPr>
            <a:xfrm>
              <a:off x="5461021" y="4956781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prstClr val="white">
                <a:alpha val="90000"/>
                <a:hueOff val="0"/>
                <a:satOff val="0"/>
                <a:lumOff val="0"/>
                <a:alphaOff val="0"/>
              </a:prst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00048</a:t>
              </a:r>
              <a:endParaRPr lang="en-US" sz="1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2B23CA-E2C4-4083-9E7E-4EC8B63A1AED}"/>
                </a:ext>
              </a:extLst>
            </p:cNvPr>
            <p:cNvSpPr/>
            <p:nvPr/>
          </p:nvSpPr>
          <p:spPr>
            <a:xfrm>
              <a:off x="5282015" y="1497913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By chemical process</a:t>
              </a: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CC2943-3705-469F-BF1C-0ADB339A9F87}"/>
                </a:ext>
              </a:extLst>
            </p:cNvPr>
            <p:cNvSpPr/>
            <p:nvPr/>
          </p:nvSpPr>
          <p:spPr>
            <a:xfrm>
              <a:off x="5472033" y="1880512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b="0" i="0" kern="1200" dirty="0"/>
                <a:t>01156</a:t>
              </a:r>
              <a:endParaRPr lang="en-US" sz="1000" kern="120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1D11F9D-64B1-4501-BCF0-3B590B5200B2}"/>
                </a:ext>
              </a:extLst>
            </p:cNvPr>
            <p:cNvSpPr/>
            <p:nvPr/>
          </p:nvSpPr>
          <p:spPr>
            <a:xfrm>
              <a:off x="5282015" y="2274042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Phosphorus containing modified residue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48644A-CB5B-492F-AD72-278CA4550A7E}"/>
                </a:ext>
              </a:extLst>
            </p:cNvPr>
            <p:cNvSpPr/>
            <p:nvPr/>
          </p:nvSpPr>
          <p:spPr>
            <a:xfrm>
              <a:off x="5472033" y="2656641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00861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AF686B3-DAA7-47E0-A3B1-E706FCC484D7}"/>
                </a:ext>
              </a:extLst>
            </p:cNvPr>
            <p:cNvSpPr/>
            <p:nvPr/>
          </p:nvSpPr>
          <p:spPr>
            <a:xfrm>
              <a:off x="5282015" y="3050172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Phosphorylated residue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66CA0CE-2A80-45C5-9352-77399523D14C}"/>
                </a:ext>
              </a:extLst>
            </p:cNvPr>
            <p:cNvSpPr/>
            <p:nvPr/>
          </p:nvSpPr>
          <p:spPr>
            <a:xfrm>
              <a:off x="5472033" y="3432771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00696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811D63A-4871-4963-A38F-9A7BB9C9D30A}"/>
                </a:ext>
              </a:extLst>
            </p:cNvPr>
            <p:cNvSpPr/>
            <p:nvPr/>
          </p:nvSpPr>
          <p:spPr>
            <a:xfrm>
              <a:off x="5282015" y="3826301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9414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O-phosphorylated residue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7D98309-7A6E-4D00-BBD4-8936D13FD0D1}"/>
                </a:ext>
              </a:extLst>
            </p:cNvPr>
            <p:cNvSpPr/>
            <p:nvPr/>
          </p:nvSpPr>
          <p:spPr>
            <a:xfrm>
              <a:off x="5472033" y="4208900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01455</a:t>
              </a: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A135A4-96C2-4F14-AC01-219C33DC43B5}"/>
                </a:ext>
              </a:extLst>
            </p:cNvPr>
            <p:cNvSpPr/>
            <p:nvPr/>
          </p:nvSpPr>
          <p:spPr>
            <a:xfrm>
              <a:off x="5282015" y="4602430"/>
              <a:ext cx="950087" cy="491912"/>
            </a:xfrm>
            <a:custGeom>
              <a:avLst/>
              <a:gdLst>
                <a:gd name="connsiteX0" fmla="*/ 0 w 950087"/>
                <a:gd name="connsiteY0" fmla="*/ 0 h 491912"/>
                <a:gd name="connsiteX1" fmla="*/ 950087 w 950087"/>
                <a:gd name="connsiteY1" fmla="*/ 0 h 491912"/>
                <a:gd name="connsiteX2" fmla="*/ 950087 w 950087"/>
                <a:gd name="connsiteY2" fmla="*/ 491912 h 491912"/>
                <a:gd name="connsiteX3" fmla="*/ 0 w 950087"/>
                <a:gd name="connsiteY3" fmla="*/ 491912 h 491912"/>
                <a:gd name="connsiteX4" fmla="*/ 0 w 950087"/>
                <a:gd name="connsiteY4" fmla="*/ 0 h 4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087" h="491912">
                  <a:moveTo>
                    <a:pt x="0" y="0"/>
                  </a:moveTo>
                  <a:lnTo>
                    <a:pt x="950087" y="0"/>
                  </a:lnTo>
                  <a:lnTo>
                    <a:pt x="950087" y="491912"/>
                  </a:lnTo>
                  <a:lnTo>
                    <a:pt x="0" y="491912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6941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DAD6C8-D713-4FB4-9DF5-B692E5C1135E}"/>
                </a:ext>
              </a:extLst>
            </p:cNvPr>
            <p:cNvSpPr/>
            <p:nvPr/>
          </p:nvSpPr>
          <p:spPr>
            <a:xfrm>
              <a:off x="5457770" y="4958835"/>
              <a:ext cx="855078" cy="163970"/>
            </a:xfrm>
            <a:custGeom>
              <a:avLst/>
              <a:gdLst>
                <a:gd name="connsiteX0" fmla="*/ 0 w 855078"/>
                <a:gd name="connsiteY0" fmla="*/ 0 h 163970"/>
                <a:gd name="connsiteX1" fmla="*/ 855078 w 855078"/>
                <a:gd name="connsiteY1" fmla="*/ 0 h 163970"/>
                <a:gd name="connsiteX2" fmla="*/ 855078 w 855078"/>
                <a:gd name="connsiteY2" fmla="*/ 163970 h 163970"/>
                <a:gd name="connsiteX3" fmla="*/ 0 w 855078"/>
                <a:gd name="connsiteY3" fmla="*/ 163970 h 163970"/>
                <a:gd name="connsiteX4" fmla="*/ 0 w 855078"/>
                <a:gd name="connsiteY4" fmla="*/ 0 h 16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078" h="163970">
                  <a:moveTo>
                    <a:pt x="0" y="0"/>
                  </a:moveTo>
                  <a:lnTo>
                    <a:pt x="855078" y="0"/>
                  </a:lnTo>
                  <a:lnTo>
                    <a:pt x="855078" y="163970"/>
                  </a:lnTo>
                  <a:lnTo>
                    <a:pt x="0" y="16397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marL="0" lvl="0" indent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1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Hernández</dc:creator>
  <cp:lastModifiedBy>Francisco Hernández</cp:lastModifiedBy>
  <cp:revision>6</cp:revision>
  <dcterms:created xsi:type="dcterms:W3CDTF">2017-11-22T11:34:31Z</dcterms:created>
  <dcterms:modified xsi:type="dcterms:W3CDTF">2017-11-22T17:23:42Z</dcterms:modified>
</cp:coreProperties>
</file>