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2" r:id="rId11"/>
    <p:sldId id="263" r:id="rId12"/>
    <p:sldId id="276" r:id="rId13"/>
    <p:sldId id="277" r:id="rId14"/>
    <p:sldId id="278" r:id="rId15"/>
    <p:sldId id="279" r:id="rId16"/>
    <p:sldId id="280" r:id="rId17"/>
    <p:sldId id="281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5:55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1135 1770 24575,'864'0'0,"-828"-2"0,0-1 0,56-14 0,-49 9 0,51-5 0,399 9 0,-254 7 0,6176-3 0,-6389 2 0,0 1 0,1 1 0,33 9 0,-29-5 0,58 5 0,374-9 0,-238-7 0,-183 4 0,0 2 0,0 2 0,0 1 0,-1 3 0,78 25 0,-93-25 0,1-2 0,0-2 0,1 0 0,46 2 0,117-10 0,-74 0 0,-54 4 0,-27 0 0,0-1 0,63-8 0,-89 6 0,1 0 0,-1-1 0,0 0 0,-1 0 0,1-1 0,-1-1 0,1 1 0,-1-2 0,-1 1 0,1-1 0,-1 0 0,0-1 0,0 0 0,7-9 0,0-2 0,0-2 0,-2 0 0,0 0 0,-1-1 0,-2-1 0,0 0 0,12-38 0,-14 28 0,-1-1 0,-1-1 0,-2 1 0,-1-63 0,-5-380 0,-2 424 0,-2 0 0,-3 1 0,-1 0 0,-21-58 0,11 38 0,16 58 0,0 1 0,-1 0 0,-1 0 0,0 1 0,-1 0 0,0 0 0,-14-16 0,-67-65 0,78 83 0,-9-9 0,-1 1 0,-1 0 0,-1 2 0,0 0 0,-1 1 0,0 2 0,-1 0 0,-1 2 0,1 0 0,-2 2 0,-48-10 0,-22-5 0,64 14 0,-1 1 0,-67-6 0,53 12 0,4 0 0,-80-12 0,54 2 0,-135-5 0,-74 19 0,96 1 0,158-3 0,-15-1 0,0 1 0,1 2 0,-1 2 0,-65 15 0,48-2 0,-1-2 0,-1-4 0,-1-1 0,1-3 0,-63-2 0,-3005-11 0,1729 9 0,-750-3 0,2092 4 0,1 2 0,0 2 0,0 3 0,-75 25 0,75-19 0,-1-2 0,-1-3 0,0-3 0,-67 4 0,60-11 0,0 4 0,0 2 0,-97 25 0,94-20 0,-130 10 0,159-20 0,-92 16 0,79-11 0,-68 4 0,47-5 0,0 2 0,1 4 0,-90 28 0,45-11 0,73-20 0,-133 37 0,151-39 0,1 1 0,0 1 0,1 1 0,0 1 0,-22 15 0,35-20 0,1 1 0,0-1 0,0 1 0,1 0 0,0 1 0,1 0 0,0 0 0,0 0 0,1 1 0,0 0 0,1 0 0,0 0 0,0 0 0,1 1 0,1 0 0,0-1 0,0 1 0,1 0 0,0 0 0,1 0 0,0 0 0,1 0 0,0 0 0,3 11 0,0 0 0,2 0 0,0-1 0,1 0 0,1 0 0,1 0 0,1-1 0,1 0 0,0-1 0,2-1 0,26 32 0,-13-21 0,106 107 0,-110-117 0,0 0 0,1-2 0,1-1 0,40 21 0,13 1 0,2-4 0,86 26 0,-45-22 0,-51-15 0,75 15 0,-117-31 11,-1 2 0,0 0-1,0 2 1,-1 1 0,-1 1-1,29 19 1,46 24-1451,-67-41-5386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8:57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0 24575,'-8'0'0,"-9"0"0,-9 0 0,-8 0 0,-5 8 0,-4 9 0,-1 9 0,6 8 0,3-2 0,7-7-8191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8:58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24575,'7'0'0,"10"0"0,10 0 0,0 8 0,2 2 0,4 6 0,4 2 0,3-4 0,1-3 0,-5 3 0,-3 0 0,2-3 0,1-3 0,-5-3-8191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3:02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16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11259 147 24575,'1'0'0,"-1"0"0,0 0 0,1-1 0,-1 1 0,1 0 0,-1-1 0,0 1 0,1-1 0,-1 1 0,0 0 0,0-1 0,1 1 0,-1-1 0,0 1 0,0-1 0,0 1 0,1-1 0,-1 1 0,0-1 0,0 1 0,0-1 0,0 1 0,0-1 0,0 1 0,0-1 0,0 1 0,0-1 0,0 1 0,0-1 0,-1 1 0,1-1 0,0 1 0,0-1 0,0 1 0,-1-1 0,-19-10 0,-31 4 0,50 7 0,-453-3 0,233 6 0,147 0 0,1 4 0,-82 19 0,83-12 0,-1-4 0,-82 2 0,145-12 0,-49-1 0,1 2 0,-1 3 0,0 2 0,-81 20 0,102-16 0,1-2 0,-1-1 0,0-2 0,-59 0 0,58-3 0,-70 13 0,67-8 0,-57 2 0,-813-7 0,441-4 0,-360 2 0,800-2 0,1-1 0,-43-9 0,37 5 0,-44-3 0,16 3 0,-98-22 0,106 17 0,1 2 0,-100-5 0,113 12 0,1-1 0,0-2 0,-58-17 0,58 12 0,-2 3 0,1 0 0,-48 0 0,6 9 0,55 1 0,0-1 0,1-2 0,-1 0 0,1-2 0,-35-8 0,25 2 0,0 3 0,-1 1 0,1 1 0,-49 3 0,36 1 0,-79-11 0,-99-32 0,161 33 0,0 4 0,-1 3 0,-87 6 0,24 0 0,-2935-3 0,3035 2 0,0 2 0,1 1 0,-1 1 0,-36 13 0,34-9 0,-1-2 0,-70 8 0,69-14 0,0 1 0,0 1 0,0 3 0,0 0 0,1 3 0,0 0 0,-53 26 0,8-1 0,-57 30 0,125-58 0,0 1 0,0 0 0,0 1 0,1 0 0,1 1 0,0 0 0,0 0 0,-9 14 0,10-9 0,1 0 0,0 0 0,1 1 0,1 0 0,0 0 0,1 1 0,1-1 0,1 1 0,-2 23 0,1 21 0,6 79 0,0-55 0,-1-67 0,0-1 0,2 1 0,0-1 0,0 0 0,2 0 0,0 0 0,1-1 0,1 0 0,0 0 0,11 16 0,11 14 0,68 79 0,-95-123 0,8 7 0,0 0 0,1 0 0,-1-2 0,2 1 0,-1-1 0,1-1 0,25 10 0,10 6 0,-24-12 0,0-1 0,1-1 0,0-1 0,0-1 0,38 4 0,-30-5 0,-1 2 0,43 13 0,-29-2 0,-1-2 0,2-3 0,0-1 0,0-3 0,1-1 0,76 2 0,549-12 0,-638 4 0,0 1 0,43 10 0,-40-6 0,62 5 0,588-11 0,-330-3 0,2445 2 0,-2750 2 0,73 14 0,-71-8 0,69 2 0,1570-9 0,-770-4 0,-873 1 0,74-14 0,-72 8 0,69-2 0,1217 12 0,-1303-4 0,0-2 0,41-8 0,-35 4 0,42-2 0,-18 3 0,0-3 0,110-32 0,-150 36 0,120-34 0,-118 35 0,-1-1 0,-1-1 0,1-1 0,-1-1 0,0-1 0,-1-2 0,24-14 0,-39 19 0,1 0 0,-1 0 0,0-1 0,-1 0 0,0-1 0,0 0 0,-1 0 0,0-1 0,0 1 0,-1-1 0,-1-1 0,0 1 0,0-1 0,-1 0 0,0 0 0,-1-1 0,0 1 0,2-18 0,9-69 0,-4 35 0,3-97 0,-13 141 0,0-23 0,-8-71 0,6 97 0,-2 1 0,0-1 0,0 1 0,-2 0 0,0 0 0,0 0 0,-17-24 0,13 22 0,2 3 0,0 1 0,0 0 0,-1 0 0,-1 1 0,0 0 0,-1 1 0,0 0 0,-1 0 0,0 1 0,0 1 0,-19-11 0,-48-16 0,-88-45 0,97 44-1365,39 23-5461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20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4320 1 24575,'-30'3'0,"0"2"0,0 1 0,0 1 0,1 1 0,0 2 0,-43 21 0,41-18 0,-61 23 0,-102 27 0,59-23 0,-59 15 0,-7-8 0,106-21 0,1 4 0,-104 50 0,96-40 0,-1-4 0,-111 23 0,140-39 0,-57 5 0,91-19 0,0 2 0,-67 22 0,79-18 0,-1-2 0,0-1 0,0-1 0,0-1 0,-1-2 0,-42 2 0,41-5 0,0 2 0,-31 7 0,31-4 0,-61 3 0,56-7 0,-57 11 0,-25 3 0,79-13 0,-45 10 0,45-7 0,-46 4 0,-48 7 0,90-11 0,-64 4 0,70-10 0,0 1 0,0 2 0,-42 10 0,77-13 0,-58 14 0,0-2 0,-121 8 0,147-18 0,1 1 0,-42 10 0,5 0 0,43-7-1365,5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21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1 377 24575,'6'-6'0,"8"-7"0,1-9 0,-1-6 0,3 2 0,4-1 0,-1-1 0,1-3 0,5-2 0,2 0 0,3 4 0,-3-4 0,-7-3 0,-8 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23.1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24575,'1'1'0,"-1"1"0,0-1 0,1 0 0,-1 0 0,0 0 0,1 0 0,-1 0 0,1 0 0,0 0 0,-1 0 0,1 0 0,0-1 0,0 1 0,-1 0 0,1 0 0,0-1 0,0 1 0,0 0 0,0-1 0,0 1 0,0-1 0,2 1 0,30 12 0,-18-8 0,78 31 0,89 40 0,-153-64 0,0-2 0,1 0 0,34 5 0,-48-11 0,111 23-1365,-98-20-5461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51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8580 496 24575,'-37'-3'0,"1"-1"0,-1-2 0,1-1 0,1-2 0,-42-16 0,39 12 0,0 2 0,0 1 0,-1 2 0,-45-3 0,-49-5 0,11 1 0,46 6 0,-85-19 0,-7-2 0,114 25 0,-56 2 0,66 4 0,0-3 0,-67-10 0,13-1 0,0 4 0,-1 4 0,-106 8 0,33 0 0,46-1 0,-141-5 0,213-3 0,-88-23 0,96 18 0,0 2 0,-92-7 0,72 11 0,1-2 0,-67-17 0,67 11 0,-130-9 0,151 19 0,-59-11 0,60 6 0,-60-2 0,50 6 0,0-2 0,-75-19 0,78 13 0,1 3 0,-102-6 0,-2230 18 0,2357-2 0,0 2 0,0 1 0,0 0 0,1 2 0,-28 10 0,21-6 0,0-1 0,-38 4 0,-86 18 0,48-8 0,5 0 0,59-13 0,0-1 0,-65 6 0,57-10 0,0 2 0,1 3 0,0 2 0,-52 20 0,29-10 0,49-16 0,0-2 0,-33 3 0,39-6 0,0 1 0,0 1 0,0 0 0,0 1 0,-30 12 0,7 0 0,0-1 0,-45 10 0,-36 11 0,113-32 0,-1 0 0,1 0 0,0 0 0,0 1 0,0 0 0,0 1 0,1 0 0,0 0 0,1 0 0,-1 1 0,1 0 0,0 0 0,1 1 0,0 0 0,0 0 0,0 0 0,1 0 0,0 1 0,1-1 0,0 1 0,1 0 0,-3 10 0,0 18 0,1 0 0,2 0 0,1 1 0,5 46 0,0-1 0,-6 68 0,5 122 0,-2-265 0,1 1 0,0-1 0,0 1 0,0-1 0,1 0 0,1 0 0,-1 0 0,1 0 0,1-1 0,0 0 0,0 1 0,0-2 0,0 1 0,1 0 0,0-1 0,1 0 0,12 9 0,-4-5 0,0-1 0,1 0 0,-1-2 0,2 1 0,-1-2 0,1 0 0,31 7 0,11-1 0,1-3 0,106 4 0,-123-10 0,-1 2 0,1 2 0,-1 2 0,51 17 0,39 8 0,32-11 0,-16-3 0,62 15 0,-162-28 0,0-3 0,83-4 0,29 3 0,-61 13 0,-68-10 0,51 5 0,173-12 0,58 3 0,-272 4 0,0 1 0,47 15 0,-50-11 0,1-2 0,65 7 0,-39-10 0,1 3 0,86 24 0,-110-24 0,1-2 0,79 4 0,92-13 0,-71-1 0,4337 3 0,-4459-2 0,-1 0 0,1-2 0,-1 0 0,0-1 0,38-15 0,28-8 0,148-40 0,-216 63 0,0-1 0,-1 0 0,0-1 0,0-1 0,-1-1 0,0 0 0,22-18 0,-28 19 0,0-1 0,-1 0 0,-1-1 0,1 0 0,-1 0 0,-1-1 0,0 0 0,-1 0 0,0 0 0,0-1 0,4-17 0,1-7 0,-2-1 0,-2 0 0,6-68 0,-11-115 0,-3 122 0,0 82 0,0 0 0,-1 0 0,-1 0 0,0 1 0,-2-1 0,1 1 0,-2 0 0,0 0 0,-13-24 0,5 17 0,0 0 0,-2 1 0,0 1 0,-1 0 0,-25-21 0,31 33 0,0 0 0,-1 1 0,1 0 0,-2 1 0,1 0 0,-1 1 0,0 1 0,0 0 0,0 0 0,0 1 0,-1 1 0,-17-1 0,7 0 0,-1-2 0,-37-11 0,-159-47 0,215 61 0,-79-16-1365,64 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57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5280 7187 24575,'1'-90'0,"-3"-102"0,-3 166 0,-1 1 0,-1 0 0,-1 0 0,-2 1 0,0 0 0,-1 0 0,-17-24 0,-18-43 0,-94-238 0,112 261 0,3-1 0,-23-107 0,16 53 0,-61-154 0,23 77 0,49 134 0,-5-10 0,4-2 0,-15-93 0,32 145 0,-1 0 0,-15-39 0,1 4 0,-27-160 0,31 134 0,-31-96 0,31 136 0,-14-48 0,2-15 0,10 43 0,-9-70 0,13 50 0,6 41 0,-4-76 0,11 76 0,1-16 0,-3-1 0,-14-79 0,2 58 0,4 21 0,-19-62 0,18 79 0,3-1 0,-6-68 0,11 72 0,-2-1 0,-2 1 0,-16-52 0,-90-328 0,101 361 0,5 20 0,-3 0 0,-23-65 0,-29-88 0,48 142 0,-1 1 0,-42-91 0,48 124 0,-18-37 0,-2 0 0,-3 3 0,-76-95 0,86 119 0,-36-59 0,41 60 0,0 0 0,-42-47 0,31 50 0,0 0 0,-2 2 0,-65-37 0,52 41 0,1 2 0,-2 2 0,0 1 0,-1 3 0,-49-6 0,10 2 0,39 9 0,-1-3 0,2-1 0,-1-3 0,-59-24 0,72 24 0,-1 1 0,0 2 0,-52-8 0,-42-13 0,-216-62 0,246 67 0,64 16 0,0 1 0,-50-6 0,-19 0 0,-109-29 0,44 7 0,9 19 0,2 1 0,68-2 0,51 10 0,-1 1 0,-76-5 0,58 12 0,-3 1 0,0-3 0,-80-13 0,92 8 0,-1 3 0,-86 2 0,202 4 0,-17 0 0,-1-2 0,91-12 0,-92 5 0,77-3 0,-51 6 0,-59 3-1,-1-1-1,0-1 1,0 0-1,0-1 0,17-8 1,7-3-1355,-7 6-5470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5:59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24575,'8'1'0,"-1"0"0,0 0 0,1 1 0,-1 0 0,0 0 0,0 0 0,0 1 0,0 1 0,-1-1 0,1 1 0,-1 0 0,0 0 0,9 8 0,10 11 0,38 45 0,-33-36 0,1 1 0,135 154 0,-159-179-273,0 1 0,1-1 0,0-1 0,12 10 0,4-2-6553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6:03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6322 303 24575,'-158'2'0,"-178"-5"0,174-17 0,-2 0 0,112 14 0,0-2 0,-77-22 0,79 17 0,-1 1 0,-89-7 0,-55-3 0,120 11 0,-86-1 0,114 9 0,1-2 0,0-3 0,-65-18 0,58 13 0,-107-14 0,-42 6 0,-125-5 0,-866 28 0,1149-1 0,1 2 0,-1 1 0,1 3 0,0 2 0,-80 26 0,49-8 0,-192 74 0,34-23 0,137-42 0,65-23 0,-1-2 0,-34 8 0,13-6 0,0 3 0,-97 42 0,77-29 0,-94 24 0,15-6 0,31-8 0,-65 24 0,121-39-139,-108 27 1,118-37-950,13-3-5738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57:07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24575,'0'6'0,"0"8"0,0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6:04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325 1 24575,'-12'15'0,"0"0"0,1 1 0,1 0 0,-15 31 0,-6 11 0,-128 213 0,152-261 0,-2 3 0,0 0 0,1 1 0,1-1 0,0 2 0,-7 22 0,13-35 0,1 1 0,-1 0 0,1 0 0,-1 0 0,1 0 0,0 0 0,0 0 0,0 0 0,1-1 0,-1 1 0,1 0 0,-1 0 0,1 0 0,0 0 0,0-1 0,0 1 0,0 0 0,1-1 0,-1 1 0,1-1 0,0 1 0,0-1 0,-1 0 0,1 0 0,1 0 0,-1 0 0,0 0 0,0 0 0,1-1 0,-1 1 0,1-1 0,-1 1 0,1-1 0,0 0 0,0 0 0,3 0 0,20 6 0,-1-2 0,1-1 0,0-2 0,0 0 0,0-2 0,0 0 0,26-5 0,11 2 0,471-2-90,-360 6-1185,-137-1-5551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6:12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24575,'0'7'0,"0"10"0,0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6:12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6:14.0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6:14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8:53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14086 305 24575,'0'-2'0,"-1"1"0,1-1 0,-1 1 0,1-1 0,-1 1 0,0 0 0,0-1 0,1 1 0,-1 0 0,0-1 0,0 1 0,0 0 0,0 0 0,-1 0 0,1 0 0,0 0 0,0 0 0,-1 0 0,1 0 0,0 1 0,-1-1 0,1 0 0,-1 1 0,1-1 0,-1 1 0,-2-1 0,-46-8 0,45 9 0,-37-5 0,0-2 0,1-1 0,-67-23 0,46 9 0,-2 2 0,-1 3 0,-81-10 0,36 9 0,59 9 0,-91-5 0,-919 12 0,491 5 0,-590-3 0,1113-3 0,1-2 0,0-2 0,-80-22 0,78 15 0,-1 4 0,0 1 0,-59-3 0,-486 12 0,254 3 0,-6020-3 0,6305 3 0,-104 18 0,30-1 0,1-2 0,-113 7 0,184-20 0,0 3 0,1 2 0,-86 26 0,71-16 0,-107 28 0,133-37 0,-60 23 0,2 0 0,-226 47 0,275-64 0,0 2 0,-92 49 0,80-37 0,35-16 0,1 1 0,0 1 0,1 1 0,1 2 0,1 1 0,-25 25 0,40-34 0,1 0 0,0 2 0,0-1 0,2 1 0,0 1 0,0 0 0,2 0 0,0 0 0,0 1 0,2 0 0,0 1 0,0-1 0,-3 34 0,3 49 0,9 111 0,0-41 0,-3-153 0,0 0 0,1 0 0,1-1 0,0 1 0,1-1 0,1 0 0,0 0 0,1 0 0,0-1 0,2 1 0,-1-2 0,12 16 0,12 11 0,2-1 0,54 50 0,-62-65 0,25 22 0,2-3 0,91 57 0,-131-92 0,1-1 0,0-1 0,0 0 0,0-1 0,1-1 0,27 6 0,89 4 0,-6-1 0,-9 2 0,2-6 0,195-8 0,-134-4 0,1080 3 0,-1225-2 0,0-1 0,52-12 0,22-3 0,18-5 0,-89 15 0,0 1 0,43-3 0,508 7 0,-297 6 0,516-3 0,-770 2 0,0 1 0,59 14 0,-56-8 0,0-3 0,41 2 0,682-6 0,-364-5 0,1066 3 0,-1421 2 0,1 2 0,47 11 0,-44-6 0,72 4 0,242-12 0,-162-3 0,-163 4 0,1 2 0,54 12 0,-48-7 0,52 3 0,35-11 0,-96-3 0,0 2 0,0 1 0,0 2 0,0 1 0,60 15 0,-50-4 0,1-2 0,1-2 0,0-1 0,0-3 0,66 2 0,-62-6 0,0 3 0,0 1 0,61 18 0,-61-12 0,1-2 0,102 7 0,-103-15 0,75 15 0,-74-9 0,75 4 0,-63-9 0,63 13 0,-62-7 0,66 1 0,731-9 0,-412-5 0,260 3 0,-685-1 0,0-1 0,0-1 0,0-1 0,-1-2 0,1 0 0,22-9 0,134-66 0,-75 31 0,209-116 0,-200 102 0,-89 50 0,-2 0 0,0-2 0,0 0 0,-1-1 0,37-40 0,-49 45 0,0 0 0,-2 0 0,0-1 0,0 0 0,-1 0 0,0-1 0,-1 0 0,-1 0 0,0 0 0,-1-1 0,-1 0 0,3-22 0,-1-61 0,-9-114 0,0 45 0,5 135 0,1-1 0,2 1 0,15-60 0,-12 64 0,-1 1 0,-2-1 0,-1 0 0,-1 0 0,-3-32 0,1 47 0,-2 0 0,0 0 0,0 1 0,-1-1 0,-1 1 0,0 0 0,-1-1 0,0 2 0,0-1 0,-2 1 0,1 0 0,-1 0 0,-11-12 0,-6-4 0,-4-5 0,-40-35 0,58 58 0,-1 1 0,0 0 0,-1 0 0,0 1 0,0 1 0,-1 0 0,-25-8 0,-157-34 0,-66-21 0,240 63-341,-1 0 0,0 1-1,-41-3 1,37 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48:56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1010 24575,'0'-691'0,"1"667"0,2 1 0,0-1 0,10-31 0,5-39 0,-5 22-1365,-3 46-5461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DB647-CF27-423C-8E70-69C377CA5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11A08-2A8B-46F6-9410-1E3DC18DC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4D7F91-9A9C-425D-91EC-291B0801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6A09E-2CC1-4575-90C0-3E05A20F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EF935-D49D-44B9-83E2-C86B83BA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7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E1C27-A7AC-46AF-B6E8-B5DDC0B1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A1C554-71A2-4EB6-B103-FE912F8B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DCD4C-F12D-46EF-A54F-8AFB4BA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78EA5-6449-4801-B3DA-FE7458DE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D7CD9-F288-419F-BB6F-7C6D96C3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88C37-D22B-420D-9B30-14E6222AC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99367B-E6D9-4061-BAB6-C40BAC10F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35FE4-A3AD-4C2F-AE6D-DE38429C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C4DFE-80F1-430B-BEFE-E0AF88F8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25C00-F677-445F-9EF6-6EBC7A3E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8E45D-CCE8-41B8-92DD-6AEF5FF8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4E2DB-03ED-4485-9CF0-546A7BB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B545D-CFA9-4A7A-80AA-74B0C4D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2D307-C16E-4A7A-AA7C-0D0A73D4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5995B-2700-4440-BC66-A239EFA0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1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F630-0A87-431D-89F0-81C9C25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16C27-561E-45E8-83D3-615D7D04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33FFF-199E-44FB-A4B8-E6397898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67CF8-3BD4-4184-9336-17A1EF89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BBDF5-E83E-447E-B4E6-4C0ED76F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9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AB4B-26B7-4224-98FB-86F8F135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29095-11A3-4573-9848-7D6D5E66B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DA81F-0B12-48E3-975C-505137B1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D22CB-E245-4711-9EBA-565DDB03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C468D2-0981-4844-B181-FC96DDC3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D7B62E-B375-4C24-A94F-757D862D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D60DF-2D30-47A7-9E27-C8971F42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1A489-ADE7-4CE7-A2A6-C00C6368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3AE08-CE5D-4E42-9704-BFA39C996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F61BDB-BD61-4AB6-BF77-188063F41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5B9463-2D23-4BE5-8F5F-8001C6C6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FD6FAF-6CB4-4160-ACD2-AE60BD1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63F0A3-8E6E-4546-95A9-1A33530F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6C3499-0FDC-40BF-9090-08DFBB36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8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0C34-8631-4290-BACA-58786B9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B0259C-FD24-4B2E-A493-04B5D0BF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7A6746-5BD7-4CDB-B7D7-90974D1A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B86DA0-2A5B-4B81-BEAE-04FE681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7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4EE547-2BA7-4887-AB66-F19F5C4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2F5994-4F51-410D-8219-E53421E9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844D94-EA82-4D2A-8FD4-142CA2FE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C174-86CC-43B6-92D8-213D4EF1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29BE7-FE65-4A83-A088-0009C790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A59FD-A5E4-44B9-A3E5-5DAA91B5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D66ECB-1CB3-44E6-9480-CA5349F8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1C026C-AAD4-4711-A3B8-74A71923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5A52D-3BA1-4209-AAE9-70C7C736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8F59-DAA4-4275-86BD-15601481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481A4B-BFC3-49FD-972B-334D78C20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0E157-875C-4B74-8805-BD31E623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FC3105-A635-4180-881E-389818C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9BC77-0AEF-44F7-994B-5599DADB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2E9F0F-3431-41A2-80EE-23067232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54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1D4483-C8D2-4933-B782-F70D8817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31C14-2A55-483C-A858-601BABE6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01256D-0BE0-4891-A899-32BAFC75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E325-26CC-4CF3-9E97-D2F24BC005B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B122F-7B43-4FF0-B54F-8FC939B00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F65CE-8DDE-4732-8676-51AC9B22F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34CC-F097-474F-B5DD-2D10982A3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0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17" Type="http://schemas.openxmlformats.org/officeDocument/2006/relationships/customXml" Target="../ink/ink7.xml"/><Relationship Id="rId2" Type="http://schemas.openxmlformats.org/officeDocument/2006/relationships/image" Target="../media/image14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12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customXml" Target="../ink/ink10.xml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1.png"/><Relationship Id="rId18" Type="http://schemas.openxmlformats.org/officeDocument/2006/relationships/customXml" Target="../ink/ink18.xml"/><Relationship Id="rId3" Type="http://schemas.openxmlformats.org/officeDocument/2006/relationships/image" Target="../media/image14.pn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customXml" Target="../ink/ink15.xml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2.png"/><Relationship Id="rId10" Type="http://schemas.openxmlformats.org/officeDocument/2006/relationships/customXml" Target="../ink/ink14.xml"/><Relationship Id="rId19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Relationship Id="rId1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FC33-89BF-4E92-9F6E-C64CE8B41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89BBE7-96B1-4E9A-8DB8-BCC27620F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9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E0E9-4023-4225-BA27-58887804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2C3914-7ABD-4E4F-B801-8D4E0F6D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57" y="1825625"/>
            <a:ext cx="720190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3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7C58-5A25-4FC7-B8D3-80B29A4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C9ECF75-1F5D-4BAD-9579-D6FB2C9E3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429" y="2391620"/>
            <a:ext cx="5353797" cy="2915057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A86134-BA10-4110-A8B0-555B1879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07" y="1831035"/>
            <a:ext cx="2210108" cy="714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95727D-00D0-4142-8167-745A89C1B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429" y="4787662"/>
            <a:ext cx="432495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0DEA8-0815-408E-A29E-4BD89B1A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 – </a:t>
            </a:r>
            <a:r>
              <a:rPr lang="pt-BR" dirty="0" err="1"/>
              <a:t>Gated</a:t>
            </a:r>
            <a:r>
              <a:rPr lang="pt-BR" dirty="0"/>
              <a:t> </a:t>
            </a:r>
            <a:r>
              <a:rPr lang="pt-BR" dirty="0" err="1"/>
              <a:t>recurrent</a:t>
            </a:r>
            <a:r>
              <a:rPr lang="pt-BR" dirty="0"/>
              <a:t> </a:t>
            </a:r>
            <a:r>
              <a:rPr lang="pt-BR" dirty="0" err="1"/>
              <a:t>unit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2887B8-DA11-4998-8EA7-E7C6F264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366" y="2020611"/>
            <a:ext cx="4080363" cy="118630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604465-37A0-49F0-9095-ABF1F15D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37" y="5225836"/>
            <a:ext cx="2767186" cy="13223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DA6311-524D-4995-AA73-572978B5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5" y="2114596"/>
            <a:ext cx="7097115" cy="37724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21D5BC-BEB9-4F0D-A873-96DFF22C2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846" y="3536839"/>
            <a:ext cx="5377909" cy="11863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637D226-FDC2-4513-9FA3-29AB64579053}"/>
                  </a:ext>
                </a:extLst>
              </p14:cNvPr>
              <p14:cNvContentPartPr/>
              <p14:nvPr/>
            </p14:nvContentPartPr>
            <p14:xfrm>
              <a:off x="7371445" y="1920203"/>
              <a:ext cx="4222440" cy="6699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637D226-FDC2-4513-9FA3-29AB645790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805" y="1902203"/>
                <a:ext cx="4258080" cy="70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4F168CF-071F-4544-9F0E-3666E828F1B9}"/>
              </a:ext>
            </a:extLst>
          </p:cNvPr>
          <p:cNvGrpSpPr/>
          <p:nvPr/>
        </p:nvGrpSpPr>
        <p:grpSpPr>
          <a:xfrm>
            <a:off x="5044045" y="2060603"/>
            <a:ext cx="2332800" cy="315360"/>
            <a:chOff x="5044045" y="2060603"/>
            <a:chExt cx="233280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8268B0B6-42AC-4779-B722-288BC529A5DC}"/>
                    </a:ext>
                  </a:extLst>
                </p14:cNvPr>
                <p14:cNvContentPartPr/>
                <p14:nvPr/>
              </p14:nvContentPartPr>
              <p14:xfrm>
                <a:off x="5100925" y="2060603"/>
                <a:ext cx="2275920" cy="2754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8268B0B6-42AC-4779-B722-288BC529A5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3285" y="2042603"/>
                  <a:ext cx="2311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55E213C-790F-4B5A-83B1-EEB7EFCEE0B2}"/>
                    </a:ext>
                  </a:extLst>
                </p14:cNvPr>
                <p14:cNvContentPartPr/>
                <p14:nvPr/>
              </p14:nvContentPartPr>
              <p14:xfrm>
                <a:off x="5044045" y="2138363"/>
                <a:ext cx="394200" cy="2376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55E213C-790F-4B5A-83B1-EEB7EFCEE0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26405" y="2120723"/>
                  <a:ext cx="42984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D6C6BB9-6D9A-4811-B8D9-8062814B6374}"/>
              </a:ext>
            </a:extLst>
          </p:cNvPr>
          <p:cNvGrpSpPr/>
          <p:nvPr/>
        </p:nvGrpSpPr>
        <p:grpSpPr>
          <a:xfrm>
            <a:off x="1875325" y="976283"/>
            <a:ext cx="93600" cy="77760"/>
            <a:chOff x="1875325" y="976283"/>
            <a:chExt cx="9360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302ABB6-C914-43A5-A3C9-9017E6DA2B0C}"/>
                    </a:ext>
                  </a:extLst>
                </p14:cNvPr>
                <p14:cNvContentPartPr/>
                <p14:nvPr/>
              </p14:nvContentPartPr>
              <p14:xfrm>
                <a:off x="1968565" y="976283"/>
                <a:ext cx="360" cy="158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302ABB6-C914-43A5-A3C9-9017E6DA2B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0565" y="958643"/>
                  <a:ext cx="36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593FCCC-72D6-43AC-B00B-7DF328A443B9}"/>
                    </a:ext>
                  </a:extLst>
                </p14:cNvPr>
                <p14:cNvContentPartPr/>
                <p14:nvPr/>
              </p14:nvContentPartPr>
              <p14:xfrm>
                <a:off x="1875325" y="1053683"/>
                <a:ext cx="360" cy="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593FCCC-72D6-43AC-B00B-7DF328A443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57325" y="10356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3A0644D-8789-4DFF-99A3-352D3A1120E7}"/>
              </a:ext>
            </a:extLst>
          </p:cNvPr>
          <p:cNvGrpSpPr/>
          <p:nvPr/>
        </p:nvGrpSpPr>
        <p:grpSpPr>
          <a:xfrm>
            <a:off x="1379245" y="976283"/>
            <a:ext cx="360" cy="360"/>
            <a:chOff x="1379245" y="97628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AE84A10-03AF-4FE3-B3E3-843A265F415B}"/>
                    </a:ext>
                  </a:extLst>
                </p14:cNvPr>
                <p14:cNvContentPartPr/>
                <p14:nvPr/>
              </p14:nvContentPartPr>
              <p14:xfrm>
                <a:off x="1379245" y="976283"/>
                <a:ext cx="360" cy="3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AE84A10-03AF-4FE3-B3E3-843A265F41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1245" y="9586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6EBA868-B74B-40BC-88ED-A54D44BAA0B5}"/>
                    </a:ext>
                  </a:extLst>
                </p14:cNvPr>
                <p14:cNvContentPartPr/>
                <p14:nvPr/>
              </p14:nvContentPartPr>
              <p14:xfrm>
                <a:off x="1379245" y="976283"/>
                <a:ext cx="360" cy="3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6EBA868-B74B-40BC-88ED-A54D44BAA0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1245" y="9586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643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42AD-A4A6-4DB8-87B3-5CAE0A78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 – </a:t>
            </a:r>
            <a:r>
              <a:rPr lang="pt-BR" dirty="0" err="1"/>
              <a:t>Gated</a:t>
            </a:r>
            <a:r>
              <a:rPr lang="pt-BR" dirty="0"/>
              <a:t> </a:t>
            </a:r>
            <a:r>
              <a:rPr lang="pt-BR" dirty="0" err="1"/>
              <a:t>recurrent</a:t>
            </a:r>
            <a:r>
              <a:rPr lang="pt-BR" dirty="0"/>
              <a:t> </a:t>
            </a:r>
            <a:r>
              <a:rPr lang="pt-BR" dirty="0" err="1"/>
              <a:t>unit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14F11-4B7A-4834-8106-59069734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EA388C-0BB8-4EF5-AA13-46CBC496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7" y="1454379"/>
            <a:ext cx="7169102" cy="3924246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B67DCBC-2100-4EDE-9CCC-D4A390C2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66" y="2020611"/>
            <a:ext cx="4080363" cy="1186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565FFE-373D-40ED-926F-996C049F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375" y="3727839"/>
            <a:ext cx="5377909" cy="11863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3F7683-9FE1-4A45-9016-3D71F69C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737" y="5225836"/>
            <a:ext cx="2767186" cy="1322373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144192-B710-4D27-849E-C34DC2AE5B21}"/>
              </a:ext>
            </a:extLst>
          </p:cNvPr>
          <p:cNvGrpSpPr/>
          <p:nvPr/>
        </p:nvGrpSpPr>
        <p:grpSpPr>
          <a:xfrm>
            <a:off x="6785365" y="3331763"/>
            <a:ext cx="5196960" cy="1148040"/>
            <a:chOff x="6785365" y="3331763"/>
            <a:chExt cx="5196960" cy="11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BEA4B06-1518-4013-9026-100153DE765F}"/>
                    </a:ext>
                  </a:extLst>
                </p14:cNvPr>
                <p14:cNvContentPartPr/>
                <p14:nvPr/>
              </p14:nvContentPartPr>
              <p14:xfrm>
                <a:off x="6785365" y="3625163"/>
                <a:ext cx="5196960" cy="8546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BEA4B06-1518-4013-9026-100153DE76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7365" y="3607523"/>
                  <a:ext cx="523260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715C94A-5B2E-4E13-A4AB-ABB1AD41023D}"/>
                    </a:ext>
                  </a:extLst>
                </p14:cNvPr>
                <p14:cNvContentPartPr/>
                <p14:nvPr/>
              </p14:nvContentPartPr>
              <p14:xfrm>
                <a:off x="6912085" y="3355883"/>
                <a:ext cx="22680" cy="3639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715C94A-5B2E-4E13-A4AB-ABB1AD4102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4445" y="3338243"/>
                  <a:ext cx="583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694A465-0006-4E50-A24B-F2080061E35B}"/>
                    </a:ext>
                  </a:extLst>
                </p14:cNvPr>
                <p14:cNvContentPartPr/>
                <p14:nvPr/>
              </p14:nvContentPartPr>
              <p14:xfrm>
                <a:off x="6799765" y="3378563"/>
                <a:ext cx="112680" cy="514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694A465-0006-4E50-A24B-F2080061E3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82125" y="3360563"/>
                  <a:ext cx="148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B54F94-C998-4A9A-A086-888BA6B8D490}"/>
                    </a:ext>
                  </a:extLst>
                </p14:cNvPr>
                <p14:cNvContentPartPr/>
                <p14:nvPr/>
              </p14:nvContentPartPr>
              <p14:xfrm>
                <a:off x="6865285" y="3331763"/>
                <a:ext cx="154800" cy="468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B54F94-C998-4A9A-A086-888BA6B8D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7645" y="3313763"/>
                  <a:ext cx="19044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199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31258390-7DBF-4FB9-AB15-845D8159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5" y="1676869"/>
            <a:ext cx="6839905" cy="46488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6342AD-A4A6-4DB8-87B3-5CAE0A78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 – </a:t>
            </a:r>
            <a:r>
              <a:rPr lang="pt-BR" dirty="0" err="1"/>
              <a:t>Gated</a:t>
            </a:r>
            <a:r>
              <a:rPr lang="pt-BR" dirty="0"/>
              <a:t> </a:t>
            </a:r>
            <a:r>
              <a:rPr lang="pt-BR" dirty="0" err="1"/>
              <a:t>recurrent</a:t>
            </a:r>
            <a:r>
              <a:rPr lang="pt-BR" dirty="0"/>
              <a:t> </a:t>
            </a:r>
            <a:r>
              <a:rPr lang="pt-BR" dirty="0" err="1"/>
              <a:t>unit</a:t>
            </a:r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B67DCBC-2100-4EDE-9CCC-D4A390C2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66" y="2020611"/>
            <a:ext cx="4080363" cy="1186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565FFE-373D-40ED-926F-996C049F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375" y="3727839"/>
            <a:ext cx="5377909" cy="11863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3F7683-9FE1-4A45-9016-3D71F69C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737" y="5225836"/>
            <a:ext cx="2767186" cy="1322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38B417C1-3034-422D-A41C-C9D03D03C73E}"/>
                  </a:ext>
                </a:extLst>
              </p14:cNvPr>
              <p14:cNvContentPartPr/>
              <p14:nvPr/>
            </p14:nvContentPartPr>
            <p14:xfrm>
              <a:off x="8864420" y="2628600"/>
              <a:ext cx="360" cy="36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38B417C1-3034-422D-A41C-C9D03D03C7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46780" y="26106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4E063C00-B4D9-46BC-8572-9D425BCD1941}"/>
                  </a:ext>
                </a:extLst>
              </p14:cNvPr>
              <p14:cNvContentPartPr/>
              <p14:nvPr/>
            </p14:nvContentPartPr>
            <p14:xfrm>
              <a:off x="7605500" y="2575680"/>
              <a:ext cx="4194000" cy="54936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4E063C00-B4D9-46BC-8572-9D425BCD19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7500" y="2558040"/>
                <a:ext cx="4229640" cy="58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89987C4-A2A0-4731-BD73-82EB062B8361}"/>
              </a:ext>
            </a:extLst>
          </p:cNvPr>
          <p:cNvGrpSpPr/>
          <p:nvPr/>
        </p:nvGrpSpPr>
        <p:grpSpPr>
          <a:xfrm>
            <a:off x="6108260" y="2971680"/>
            <a:ext cx="1575000" cy="453240"/>
            <a:chOff x="6108260" y="2971680"/>
            <a:chExt cx="157500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3D41E73-01BF-4561-81B8-5744076F232D}"/>
                    </a:ext>
                  </a:extLst>
                </p14:cNvPr>
                <p14:cNvContentPartPr/>
                <p14:nvPr/>
              </p14:nvContentPartPr>
              <p14:xfrm>
                <a:off x="6128060" y="2971680"/>
                <a:ext cx="1555200" cy="3614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3D41E73-01BF-4561-81B8-5744076F23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10420" y="2954040"/>
                  <a:ext cx="1590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67209EB8-085F-400A-AA44-44265AEE911E}"/>
                    </a:ext>
                  </a:extLst>
                </p14:cNvPr>
                <p14:cNvContentPartPr/>
                <p14:nvPr/>
              </p14:nvContentPartPr>
              <p14:xfrm>
                <a:off x="6108260" y="3204240"/>
                <a:ext cx="99720" cy="1360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67209EB8-085F-400A-AA44-44265AEE91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90620" y="3186600"/>
                  <a:ext cx="135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FAC3F72-CF07-41BD-B8B5-240F64D27E54}"/>
                    </a:ext>
                  </a:extLst>
                </p14:cNvPr>
                <p14:cNvContentPartPr/>
                <p14:nvPr/>
              </p14:nvContentPartPr>
              <p14:xfrm>
                <a:off x="6133820" y="3339960"/>
                <a:ext cx="239760" cy="849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FAC3F72-CF07-41BD-B8B5-240F64D27E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5820" y="3321960"/>
                  <a:ext cx="27540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ABCD1C74-177A-4983-8E0B-8241DAD856EE}"/>
                  </a:ext>
                </a:extLst>
              </p14:cNvPr>
              <p14:cNvContentPartPr/>
              <p14:nvPr/>
            </p14:nvContentPartPr>
            <p14:xfrm>
              <a:off x="7782260" y="4241040"/>
              <a:ext cx="3267720" cy="68868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ABCD1C74-177A-4983-8E0B-8241DAD856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3260" y="4232040"/>
                <a:ext cx="3285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1561092-0D7D-4955-9CB9-FD17F47DDE6C}"/>
              </a:ext>
            </a:extLst>
          </p:cNvPr>
          <p:cNvGrpSpPr/>
          <p:nvPr/>
        </p:nvGrpSpPr>
        <p:grpSpPr>
          <a:xfrm>
            <a:off x="5909900" y="1819680"/>
            <a:ext cx="1901520" cy="2587680"/>
            <a:chOff x="5909900" y="1819680"/>
            <a:chExt cx="1901520" cy="25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FC5A788-ACFC-49CC-B90F-7C0513B8A5BD}"/>
                    </a:ext>
                  </a:extLst>
                </p14:cNvPr>
                <p14:cNvContentPartPr/>
                <p14:nvPr/>
              </p14:nvContentPartPr>
              <p14:xfrm>
                <a:off x="5909900" y="1819680"/>
                <a:ext cx="1901520" cy="25876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FC5A788-ACFC-49CC-B90F-7C0513B8A5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01260" y="1811040"/>
                  <a:ext cx="1919160" cy="26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50533894-7F8B-4725-BB50-18CEDBD257EF}"/>
                    </a:ext>
                  </a:extLst>
                </p14:cNvPr>
                <p14:cNvContentPartPr/>
                <p14:nvPr/>
              </p14:nvContentPartPr>
              <p14:xfrm>
                <a:off x="5956340" y="1879440"/>
                <a:ext cx="178200" cy="1630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50533894-7F8B-4725-BB50-18CEDBD257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47340" y="1870440"/>
                  <a:ext cx="195840" cy="18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903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A714-8A7F-44A0-8110-E8B0B641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 – </a:t>
            </a:r>
            <a:r>
              <a:rPr lang="pt-BR" dirty="0" err="1"/>
              <a:t>Gated</a:t>
            </a:r>
            <a:r>
              <a:rPr lang="pt-BR" dirty="0"/>
              <a:t> </a:t>
            </a:r>
            <a:r>
              <a:rPr lang="pt-BR" dirty="0" err="1"/>
              <a:t>recurrent</a:t>
            </a:r>
            <a:r>
              <a:rPr lang="pt-BR" dirty="0"/>
              <a:t> </a:t>
            </a:r>
            <a:r>
              <a:rPr lang="pt-BR" dirty="0" err="1"/>
              <a:t>unit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564218B-9304-449A-A55D-C783F140FA6C}"/>
                  </a:ext>
                </a:extLst>
              </p14:cNvPr>
              <p14:cNvContentPartPr/>
              <p14:nvPr/>
            </p14:nvContentPartPr>
            <p14:xfrm>
              <a:off x="7543580" y="4749720"/>
              <a:ext cx="360" cy="12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564218B-9304-449A-A55D-C783F140F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4580" y="4740720"/>
                <a:ext cx="18000" cy="30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02DA5FD-5C4C-4DFA-B35D-69F230831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47" y="2842447"/>
            <a:ext cx="5364470" cy="21148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FE50FA-C238-4F6B-99AE-640578A03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53" y="1631671"/>
            <a:ext cx="712569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6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2C19-BD31-40C4-A746-2B6D660D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LSTM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0F37CC-7080-4C90-9867-7B65C94B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21" y="2141276"/>
            <a:ext cx="7039957" cy="37438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1318D-BEE5-4267-807F-1959197D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27" y="2181051"/>
            <a:ext cx="3909068" cy="14384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AFA039-F59F-4F88-8425-7575BE52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75" y="4134684"/>
            <a:ext cx="307700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0EFA9-647A-42D2-B8F7-76BC10EF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LSTM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FCD391-FD80-4318-A27B-81C80F65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52" y="1717000"/>
            <a:ext cx="730669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E21BE-971D-421B-BB79-49B1D592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LSTM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D04DB-F738-4C0F-A4BB-F95E46B4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61C94D-50BB-47F5-83FF-87F2BD3E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98" y="1838817"/>
            <a:ext cx="866896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FA08-2294-44EA-99FC-D2BDB6A2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Gate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A981D-2715-4AEF-A06B-45DEEC37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298D72-D312-4010-AC55-28AB687A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8993"/>
            <a:ext cx="8737600" cy="43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A074E-96E2-4539-8407-3157D927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</a:t>
            </a:r>
            <a:r>
              <a:rPr lang="pt-BR" dirty="0" err="1"/>
              <a:t>Feedforward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015D2D-64E0-44D9-B927-CA2BCB01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2053605"/>
            <a:ext cx="674464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500E-35E8-439F-8269-D7943761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Forget</a:t>
            </a:r>
            <a:r>
              <a:rPr lang="pt-BR" dirty="0"/>
              <a:t> Gate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2D354-8529-46EB-921A-83EE0EC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DCF36A-BFEF-4204-8F4D-97A82386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009"/>
            <a:ext cx="804022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D6627-0245-4A3D-A85C-F11F230E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Cell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E9164-D137-4FDF-936F-536003D5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37CAEB-4342-48D9-AEE3-903983F8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693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680F2-5313-4B3A-A18E-2BECABA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 Gate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D4767-EED7-4A2B-973F-A06A1DE6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F361E1-4370-4AE9-909A-BB4B2B20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4885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8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C468C-74A1-4E8B-82FB-E93C4660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BA9661-14C5-4D5F-9C3B-4DB31699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83" y="1861065"/>
            <a:ext cx="9371617" cy="4330120"/>
          </a:xfrm>
        </p:spPr>
      </p:pic>
    </p:spTree>
    <p:extLst>
      <p:ext uri="{BB962C8B-B14F-4D97-AF65-F5344CB8AC3E}">
        <p14:creationId xmlns:p14="http://schemas.microsoft.com/office/powerpoint/2010/main" val="384628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7F47-81A2-4405-86A8-E61A26D1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Reset Gate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1F187-7F1E-4455-8CD6-49ACFF1E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F77495-989B-4C22-BD6E-8FEA796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2" y="1825625"/>
            <a:ext cx="8738148" cy="44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C3D47-5613-4D46-8347-2BCC2B5C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Gate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C3319EE-2860-43EE-877B-20169A360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62" y="1825625"/>
            <a:ext cx="8370875" cy="4351338"/>
          </a:xfrm>
        </p:spPr>
      </p:pic>
    </p:spTree>
    <p:extLst>
      <p:ext uri="{BB962C8B-B14F-4D97-AF65-F5344CB8AC3E}">
        <p14:creationId xmlns:p14="http://schemas.microsoft.com/office/powerpoint/2010/main" val="25106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94252-7C24-43BB-8FF1-6CA4B284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Update Grade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76755-75DA-4870-BC1C-4F1B4130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A9FD56-759A-4DEC-9596-DA75C5EA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52" y="1825625"/>
            <a:ext cx="9350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7BD5AA-53D5-4C0E-A63D-FDE1F84D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713996"/>
            <a:ext cx="985975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AD9B-E32E-4980-8CA1-8296E6DE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9B17CB-60A4-4388-8D68-83647B80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799733"/>
            <a:ext cx="989785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15A6F-270F-4157-A46B-5F1D5023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8CA955-02BB-413D-915B-7997AF55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824974"/>
            <a:ext cx="9945488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AFD3-4D61-4DFE-AB67-41A3DE57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148AEF-952D-4004-A22F-A848F23A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710061"/>
            <a:ext cx="1042180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2C110-0F47-4DC0-B194-98F94924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40770-D950-4C54-AA01-5DA702D0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ABB56C-9D4B-436A-B4E6-BB9124E8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97"/>
            <a:ext cx="8274803" cy="44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9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9EC1-0CCC-41AF-9086-96E3CB39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D2934D-25C8-4FD8-AE1D-DAB625273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812" y="668337"/>
            <a:ext cx="6845996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766D5-878B-488F-828B-D59D1EDE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19" y="5019675"/>
            <a:ext cx="748769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3BE6A-E678-441F-9D48-7DA8A97F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8E59CE-4169-478F-83AA-CF1998CBE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486" y="1825625"/>
            <a:ext cx="2903027" cy="4351338"/>
          </a:xfrm>
        </p:spPr>
      </p:pic>
    </p:spTree>
    <p:extLst>
      <p:ext uri="{BB962C8B-B14F-4D97-AF65-F5344CB8AC3E}">
        <p14:creationId xmlns:p14="http://schemas.microsoft.com/office/powerpoint/2010/main" val="256703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47</Words>
  <Application>Microsoft Office PowerPoint</Application>
  <PresentationFormat>Widescreen</PresentationFormat>
  <Paragraphs>22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Rede Neural Feedforward</vt:lpstr>
      <vt:lpstr>Apresentação do PowerPoint</vt:lpstr>
      <vt:lpstr>Apresentação do PowerPoint</vt:lpstr>
      <vt:lpstr>RNN</vt:lpstr>
      <vt:lpstr>RNN</vt:lpstr>
      <vt:lpstr>RNN</vt:lpstr>
      <vt:lpstr>RNN</vt:lpstr>
      <vt:lpstr>RNN</vt:lpstr>
      <vt:lpstr>RNN</vt:lpstr>
      <vt:lpstr>Apresentação do PowerPoint</vt:lpstr>
      <vt:lpstr>GRU – Gated recurrent unit</vt:lpstr>
      <vt:lpstr>GRU – Gated recurrent unit</vt:lpstr>
      <vt:lpstr>GRU – Gated recurrent unit</vt:lpstr>
      <vt:lpstr>GRU – Gated recurrent unit</vt:lpstr>
      <vt:lpstr>LSTM</vt:lpstr>
      <vt:lpstr>LSTM</vt:lpstr>
      <vt:lpstr>LSTM</vt:lpstr>
      <vt:lpstr>Input Gate</vt:lpstr>
      <vt:lpstr>Forget Gate</vt:lpstr>
      <vt:lpstr>Cell State</vt:lpstr>
      <vt:lpstr>Output Gate</vt:lpstr>
      <vt:lpstr>GRU</vt:lpstr>
      <vt:lpstr>Reset Gate</vt:lpstr>
      <vt:lpstr>Update Gate</vt:lpstr>
      <vt:lpstr>Update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Vasconcelos</dc:creator>
  <cp:lastModifiedBy>Luis Vasconcelos</cp:lastModifiedBy>
  <cp:revision>3</cp:revision>
  <dcterms:created xsi:type="dcterms:W3CDTF">2021-12-13T13:02:12Z</dcterms:created>
  <dcterms:modified xsi:type="dcterms:W3CDTF">2021-12-16T12:13:19Z</dcterms:modified>
</cp:coreProperties>
</file>