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9"/>
  </p:notesMasterIdLst>
  <p:sldIdLst>
    <p:sldId id="256" r:id="rId2"/>
    <p:sldId id="299" r:id="rId3"/>
    <p:sldId id="340" r:id="rId4"/>
    <p:sldId id="302" r:id="rId5"/>
    <p:sldId id="311" r:id="rId6"/>
    <p:sldId id="380" r:id="rId7"/>
    <p:sldId id="381" r:id="rId8"/>
    <p:sldId id="341" r:id="rId9"/>
    <p:sldId id="307" r:id="rId10"/>
    <p:sldId id="317" r:id="rId11"/>
    <p:sldId id="318" r:id="rId12"/>
    <p:sldId id="319" r:id="rId13"/>
    <p:sldId id="323" r:id="rId14"/>
    <p:sldId id="326" r:id="rId15"/>
    <p:sldId id="325" r:id="rId16"/>
    <p:sldId id="324" r:id="rId17"/>
    <p:sldId id="320" r:id="rId18"/>
    <p:sldId id="329" r:id="rId19"/>
    <p:sldId id="330" r:id="rId20"/>
    <p:sldId id="332" r:id="rId21"/>
    <p:sldId id="333" r:id="rId22"/>
    <p:sldId id="328" r:id="rId23"/>
    <p:sldId id="327" r:id="rId24"/>
    <p:sldId id="331" r:id="rId25"/>
    <p:sldId id="321" r:id="rId26"/>
    <p:sldId id="342" r:id="rId27"/>
    <p:sldId id="334" r:id="rId28"/>
    <p:sldId id="353" r:id="rId29"/>
    <p:sldId id="336" r:id="rId30"/>
    <p:sldId id="346" r:id="rId31"/>
    <p:sldId id="345" r:id="rId32"/>
    <p:sldId id="347" r:id="rId33"/>
    <p:sldId id="343" r:id="rId34"/>
    <p:sldId id="344" r:id="rId35"/>
    <p:sldId id="335" r:id="rId36"/>
    <p:sldId id="337" r:id="rId37"/>
    <p:sldId id="348" r:id="rId38"/>
    <p:sldId id="339" r:id="rId39"/>
    <p:sldId id="355" r:id="rId40"/>
    <p:sldId id="354" r:id="rId41"/>
    <p:sldId id="349" r:id="rId42"/>
    <p:sldId id="350" r:id="rId43"/>
    <p:sldId id="359" r:id="rId44"/>
    <p:sldId id="356" r:id="rId45"/>
    <p:sldId id="357" r:id="rId46"/>
    <p:sldId id="360" r:id="rId47"/>
    <p:sldId id="358" r:id="rId48"/>
    <p:sldId id="361" r:id="rId49"/>
    <p:sldId id="351" r:id="rId50"/>
    <p:sldId id="364" r:id="rId51"/>
    <p:sldId id="363" r:id="rId52"/>
    <p:sldId id="352" r:id="rId53"/>
    <p:sldId id="365" r:id="rId54"/>
    <p:sldId id="322" r:id="rId55"/>
    <p:sldId id="366" r:id="rId56"/>
    <p:sldId id="367" r:id="rId57"/>
    <p:sldId id="370" r:id="rId58"/>
    <p:sldId id="368" r:id="rId59"/>
    <p:sldId id="371" r:id="rId60"/>
    <p:sldId id="377" r:id="rId61"/>
    <p:sldId id="369" r:id="rId62"/>
    <p:sldId id="378" r:id="rId63"/>
    <p:sldId id="372" r:id="rId64"/>
    <p:sldId id="373" r:id="rId65"/>
    <p:sldId id="374" r:id="rId66"/>
    <p:sldId id="379" r:id="rId67"/>
    <p:sldId id="376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7052"/>
    <a:srgbClr val="A1A9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5D678-F249-43D2-B15A-757E59055E50}" v="762" dt="2025-05-21T04:46:3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Pereira" userId="619b4ecbbc861c74" providerId="LiveId" clId="{8EE5D678-F249-43D2-B15A-757E59055E50}"/>
    <pc:docChg chg="undo custSel addSld delSld modSld sldOrd">
      <pc:chgData name="Arthur Pereira" userId="619b4ecbbc861c74" providerId="LiveId" clId="{8EE5D678-F249-43D2-B15A-757E59055E50}" dt="2025-05-21T04:51:41.448" v="7853" actId="20577"/>
      <pc:docMkLst>
        <pc:docMk/>
      </pc:docMkLst>
      <pc:sldChg chg="modSp mod">
        <pc:chgData name="Arthur Pereira" userId="619b4ecbbc861c74" providerId="LiveId" clId="{8EE5D678-F249-43D2-B15A-757E59055E50}" dt="2025-05-21T04:51:30.708" v="7847" actId="20577"/>
        <pc:sldMkLst>
          <pc:docMk/>
          <pc:sldMk cId="3430405103" sldId="256"/>
        </pc:sldMkLst>
        <pc:spChg chg="mod">
          <ac:chgData name="Arthur Pereira" userId="619b4ecbbc861c74" providerId="LiveId" clId="{8EE5D678-F249-43D2-B15A-757E59055E50}" dt="2025-05-21T01:54:59.760" v="54" actId="113"/>
          <ac:spMkLst>
            <pc:docMk/>
            <pc:sldMk cId="3430405103" sldId="256"/>
            <ac:spMk id="3" creationId="{853A5F35-6236-3272-D51D-2C303D3A7835}"/>
          </ac:spMkLst>
        </pc:spChg>
        <pc:spChg chg="mod">
          <ac:chgData name="Arthur Pereira" userId="619b4ecbbc861c74" providerId="LiveId" clId="{8EE5D678-F249-43D2-B15A-757E59055E50}" dt="2025-05-21T04:51:30.708" v="7847" actId="20577"/>
          <ac:spMkLst>
            <pc:docMk/>
            <pc:sldMk cId="3430405103" sldId="256"/>
            <ac:spMk id="4" creationId="{AA55F3B5-E96D-E8F4-7D55-A17C67DE53E9}"/>
          </ac:spMkLst>
        </pc:spChg>
      </pc:sldChg>
      <pc:sldChg chg="del">
        <pc:chgData name="Arthur Pereira" userId="619b4ecbbc861c74" providerId="LiveId" clId="{8EE5D678-F249-43D2-B15A-757E59055E50}" dt="2025-05-21T01:57:03.727" v="167" actId="47"/>
        <pc:sldMkLst>
          <pc:docMk/>
          <pc:sldMk cId="3413629247" sldId="261"/>
        </pc:sldMkLst>
      </pc:sldChg>
      <pc:sldChg chg="del">
        <pc:chgData name="Arthur Pereira" userId="619b4ecbbc861c74" providerId="LiveId" clId="{8EE5D678-F249-43D2-B15A-757E59055E50}" dt="2025-05-21T01:56:59.999" v="166" actId="47"/>
        <pc:sldMkLst>
          <pc:docMk/>
          <pc:sldMk cId="2197137445" sldId="289"/>
        </pc:sldMkLst>
      </pc:sldChg>
      <pc:sldChg chg="del">
        <pc:chgData name="Arthur Pereira" userId="619b4ecbbc861c74" providerId="LiveId" clId="{8EE5D678-F249-43D2-B15A-757E59055E50}" dt="2025-05-21T01:56:59.999" v="166" actId="47"/>
        <pc:sldMkLst>
          <pc:docMk/>
          <pc:sldMk cId="1272311127" sldId="298"/>
        </pc:sldMkLst>
      </pc:sldChg>
      <pc:sldChg chg="modSp mod">
        <pc:chgData name="Arthur Pereira" userId="619b4ecbbc861c74" providerId="LiveId" clId="{8EE5D678-F249-43D2-B15A-757E59055E50}" dt="2025-05-21T04:46:22.903" v="7590" actId="20577"/>
        <pc:sldMkLst>
          <pc:docMk/>
          <pc:sldMk cId="98406368" sldId="299"/>
        </pc:sldMkLst>
        <pc:spChg chg="mod">
          <ac:chgData name="Arthur Pereira" userId="619b4ecbbc861c74" providerId="LiveId" clId="{8EE5D678-F249-43D2-B15A-757E59055E50}" dt="2025-05-21T04:46:22.903" v="7590" actId="20577"/>
          <ac:spMkLst>
            <pc:docMk/>
            <pc:sldMk cId="98406368" sldId="299"/>
            <ac:spMk id="3" creationId="{A272A089-ED09-6B12-69A6-5B7B132645E1}"/>
          </ac:spMkLst>
        </pc:spChg>
      </pc:sldChg>
      <pc:sldChg chg="del">
        <pc:chgData name="Arthur Pereira" userId="619b4ecbbc861c74" providerId="LiveId" clId="{8EE5D678-F249-43D2-B15A-757E59055E50}" dt="2025-05-21T01:56:59.999" v="166" actId="47"/>
        <pc:sldMkLst>
          <pc:docMk/>
          <pc:sldMk cId="2810395653" sldId="300"/>
        </pc:sldMkLst>
      </pc:sldChg>
      <pc:sldChg chg="del">
        <pc:chgData name="Arthur Pereira" userId="619b4ecbbc861c74" providerId="LiveId" clId="{8EE5D678-F249-43D2-B15A-757E59055E50}" dt="2025-05-21T01:56:59.999" v="166" actId="47"/>
        <pc:sldMkLst>
          <pc:docMk/>
          <pc:sldMk cId="2303442592" sldId="301"/>
        </pc:sldMkLst>
      </pc:sldChg>
      <pc:sldChg chg="modSp mod">
        <pc:chgData name="Arthur Pereira" userId="619b4ecbbc861c74" providerId="LiveId" clId="{8EE5D678-F249-43D2-B15A-757E59055E50}" dt="2025-05-21T03:04:36.692" v="4733" actId="20577"/>
        <pc:sldMkLst>
          <pc:docMk/>
          <pc:sldMk cId="563263229" sldId="302"/>
        </pc:sldMkLst>
        <pc:spChg chg="mod">
          <ac:chgData name="Arthur Pereira" userId="619b4ecbbc861c74" providerId="LiveId" clId="{8EE5D678-F249-43D2-B15A-757E59055E50}" dt="2025-05-21T03:04:36.692" v="4733" actId="20577"/>
          <ac:spMkLst>
            <pc:docMk/>
            <pc:sldMk cId="563263229" sldId="302"/>
            <ac:spMk id="2" creationId="{06961368-7A26-BC30-0EE1-9E00AE8EAFAF}"/>
          </ac:spMkLst>
        </pc:spChg>
        <pc:spChg chg="mod">
          <ac:chgData name="Arthur Pereira" userId="619b4ecbbc861c74" providerId="LiveId" clId="{8EE5D678-F249-43D2-B15A-757E59055E50}" dt="2025-05-21T02:13:04.959" v="687" actId="114"/>
          <ac:spMkLst>
            <pc:docMk/>
            <pc:sldMk cId="563263229" sldId="302"/>
            <ac:spMk id="5" creationId="{8C4B70F6-CE5B-3CEB-55B3-C025CCF9EF48}"/>
          </ac:spMkLst>
        </pc:spChg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1946131665" sldId="303"/>
        </pc:sldMkLst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3866617828" sldId="304"/>
        </pc:sldMkLst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3626548460" sldId="305"/>
        </pc:sldMkLst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493665536" sldId="306"/>
        </pc:sldMkLst>
      </pc:sldChg>
      <pc:sldChg chg="modSp add mod">
        <pc:chgData name="Arthur Pereira" userId="619b4ecbbc861c74" providerId="LiveId" clId="{8EE5D678-F249-43D2-B15A-757E59055E50}" dt="2025-05-21T04:39:38.665" v="7468" actId="20577"/>
        <pc:sldMkLst>
          <pc:docMk/>
          <pc:sldMk cId="1678124979" sldId="307"/>
        </pc:sldMkLst>
        <pc:spChg chg="mod">
          <ac:chgData name="Arthur Pereira" userId="619b4ecbbc861c74" providerId="LiveId" clId="{8EE5D678-F249-43D2-B15A-757E59055E50}" dt="2025-05-21T04:39:38.665" v="7468" actId="20577"/>
          <ac:spMkLst>
            <pc:docMk/>
            <pc:sldMk cId="1678124979" sldId="307"/>
            <ac:spMk id="2" creationId="{CCF8B476-8FAB-ED14-6B59-53E7E2A7B5BE}"/>
          </ac:spMkLst>
        </pc:spChg>
        <pc:spChg chg="mod">
          <ac:chgData name="Arthur Pereira" userId="619b4ecbbc861c74" providerId="LiveId" clId="{8EE5D678-F249-43D2-B15A-757E59055E50}" dt="2025-05-21T02:30:19.980" v="2468" actId="115"/>
          <ac:spMkLst>
            <pc:docMk/>
            <pc:sldMk cId="1678124979" sldId="307"/>
            <ac:spMk id="5" creationId="{243F826E-81B3-9BE1-C8DF-27D76B0BA606}"/>
          </ac:spMkLst>
        </pc:spChg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2655001604" sldId="308"/>
        </pc:sldMkLst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2269699295" sldId="309"/>
        </pc:sldMkLst>
      </pc:sldChg>
      <pc:sldChg chg="add del">
        <pc:chgData name="Arthur Pereira" userId="619b4ecbbc861c74" providerId="LiveId" clId="{8EE5D678-F249-43D2-B15A-757E59055E50}" dt="2025-05-21T02:13:19.780" v="689" actId="47"/>
        <pc:sldMkLst>
          <pc:docMk/>
          <pc:sldMk cId="4207232529" sldId="310"/>
        </pc:sldMkLst>
      </pc:sldChg>
      <pc:sldChg chg="modSp add mod">
        <pc:chgData name="Arthur Pereira" userId="619b4ecbbc861c74" providerId="LiveId" clId="{8EE5D678-F249-43D2-B15A-757E59055E50}" dt="2025-05-21T03:04:42.939" v="4742" actId="20577"/>
        <pc:sldMkLst>
          <pc:docMk/>
          <pc:sldMk cId="3807795140" sldId="311"/>
        </pc:sldMkLst>
        <pc:spChg chg="mod">
          <ac:chgData name="Arthur Pereira" userId="619b4ecbbc861c74" providerId="LiveId" clId="{8EE5D678-F249-43D2-B15A-757E59055E50}" dt="2025-05-21T03:04:42.939" v="4742" actId="20577"/>
          <ac:spMkLst>
            <pc:docMk/>
            <pc:sldMk cId="3807795140" sldId="311"/>
            <ac:spMk id="2" creationId="{BBD24981-3112-E010-4938-34ADB60613FC}"/>
          </ac:spMkLst>
        </pc:spChg>
        <pc:spChg chg="mod">
          <ac:chgData name="Arthur Pereira" userId="619b4ecbbc861c74" providerId="LiveId" clId="{8EE5D678-F249-43D2-B15A-757E59055E50}" dt="2025-05-21T02:12:57.549" v="685" actId="114"/>
          <ac:spMkLst>
            <pc:docMk/>
            <pc:sldMk cId="3807795140" sldId="311"/>
            <ac:spMk id="5" creationId="{523134C5-4A86-7DD9-F9F7-50A0E9FE0673}"/>
          </ac:spMkLst>
        </pc:spChg>
      </pc:sldChg>
      <pc:sldChg chg="addSp delSp modSp add del mod setBg">
        <pc:chgData name="Arthur Pereira" userId="619b4ecbbc861c74" providerId="LiveId" clId="{8EE5D678-F249-43D2-B15A-757E59055E50}" dt="2025-05-21T03:03:20.072" v="4674" actId="47"/>
        <pc:sldMkLst>
          <pc:docMk/>
          <pc:sldMk cId="336401951" sldId="312"/>
        </pc:sldMkLst>
        <pc:spChg chg="add del mod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2" creationId="{284C1377-12B6-167F-C47D-92EAB68F92E8}"/>
          </ac:spMkLst>
        </pc:spChg>
        <pc:spChg chg="add del mod">
          <ac:chgData name="Arthur Pereira" userId="619b4ecbbc861c74" providerId="LiveId" clId="{8EE5D678-F249-43D2-B15A-757E59055E50}" dt="2025-05-21T03:02:21.409" v="4671"/>
          <ac:spMkLst>
            <pc:docMk/>
            <pc:sldMk cId="336401951" sldId="312"/>
            <ac:spMk id="3" creationId="{674AA2C5-3BD7-991B-FB5E-5094F883ED30}"/>
          </ac:spMkLst>
        </pc:spChg>
        <pc:spChg chg="mod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4" creationId="{6F76C9B5-3F6C-7B5F-641B-6F673F574E27}"/>
          </ac:spMkLst>
        </pc:spChg>
        <pc:spChg chg="del">
          <ac:chgData name="Arthur Pereira" userId="619b4ecbbc861c74" providerId="LiveId" clId="{8EE5D678-F249-43D2-B15A-757E59055E50}" dt="2025-05-21T02:18:07.832" v="1469"/>
          <ac:spMkLst>
            <pc:docMk/>
            <pc:sldMk cId="336401951" sldId="312"/>
            <ac:spMk id="5" creationId="{1511FA91-6677-920D-4542-14E07F282639}"/>
          </ac:spMkLst>
        </pc:spChg>
        <pc:spChg chg="add del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1033" creationId="{25C8D2C1-DA83-420D-9635-D52CE066B5DA}"/>
          </ac:spMkLst>
        </pc:spChg>
        <pc:spChg chg="add del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1035" creationId="{434F74C9-6A0B-409E-AD1C-45B58BE91BB8}"/>
          </ac:spMkLst>
        </pc:spChg>
        <pc:spChg chg="add del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1039" creationId="{90AA6468-80AC-4DDF-9CFB-C7A9507E203F}"/>
          </ac:spMkLst>
        </pc:spChg>
        <pc:spChg chg="add del">
          <ac:chgData name="Arthur Pereira" userId="619b4ecbbc861c74" providerId="LiveId" clId="{8EE5D678-F249-43D2-B15A-757E59055E50}" dt="2025-05-21T03:02:25.304" v="4673" actId="26606"/>
          <ac:spMkLst>
            <pc:docMk/>
            <pc:sldMk cId="336401951" sldId="312"/>
            <ac:spMk id="1041" creationId="{4AB900CC-5074-4746-A1A4-AF640455BD43}"/>
          </ac:spMkLst>
        </pc:spChg>
        <pc:picChg chg="add del mod">
          <ac:chgData name="Arthur Pereira" userId="619b4ecbbc861c74" providerId="LiveId" clId="{8EE5D678-F249-43D2-B15A-757E59055E50}" dt="2025-05-21T03:02:03.413" v="4670" actId="478"/>
          <ac:picMkLst>
            <pc:docMk/>
            <pc:sldMk cId="336401951" sldId="312"/>
            <ac:picMk id="1026" creationId="{7CC0AAB9-38C4-AD39-C91B-584B9E57A4CA}"/>
          </ac:picMkLst>
        </pc:picChg>
        <pc:picChg chg="add mod">
          <ac:chgData name="Arthur Pereira" userId="619b4ecbbc861c74" providerId="LiveId" clId="{8EE5D678-F249-43D2-B15A-757E59055E50}" dt="2025-05-21T03:02:25.304" v="4673" actId="26606"/>
          <ac:picMkLst>
            <pc:docMk/>
            <pc:sldMk cId="336401951" sldId="312"/>
            <ac:picMk id="1028" creationId="{B288E663-5D19-F2DC-77E4-2A5708942692}"/>
          </ac:picMkLst>
        </pc:picChg>
        <pc:cxnChg chg="add del">
          <ac:chgData name="Arthur Pereira" userId="619b4ecbbc861c74" providerId="LiveId" clId="{8EE5D678-F249-43D2-B15A-757E59055E50}" dt="2025-05-21T03:02:25.304" v="4673" actId="26606"/>
          <ac:cxnSpMkLst>
            <pc:docMk/>
            <pc:sldMk cId="336401951" sldId="312"/>
            <ac:cxnSpMk id="1037" creationId="{F5486A9D-1265-4B57-91E6-68E666B978BC}"/>
          </ac:cxnSpMkLst>
        </pc:cxnChg>
      </pc:sldChg>
      <pc:sldChg chg="modSp add del mod">
        <pc:chgData name="Arthur Pereira" userId="619b4ecbbc861c74" providerId="LiveId" clId="{8EE5D678-F249-43D2-B15A-757E59055E50}" dt="2025-05-21T02:12:03.966" v="654" actId="47"/>
        <pc:sldMkLst>
          <pc:docMk/>
          <pc:sldMk cId="2385339201" sldId="312"/>
        </pc:sldMkLst>
        <pc:spChg chg="mod">
          <ac:chgData name="Arthur Pereira" userId="619b4ecbbc861c74" providerId="LiveId" clId="{8EE5D678-F249-43D2-B15A-757E59055E50}" dt="2025-05-21T02:11:52.185" v="653" actId="20577"/>
          <ac:spMkLst>
            <pc:docMk/>
            <pc:sldMk cId="2385339201" sldId="312"/>
            <ac:spMk id="5" creationId="{DE371A77-82E0-7F9C-5297-B9EBB302E825}"/>
          </ac:spMkLst>
        </pc:spChg>
      </pc:sldChg>
      <pc:sldChg chg="add del">
        <pc:chgData name="Arthur Pereira" userId="619b4ecbbc861c74" providerId="LiveId" clId="{8EE5D678-F249-43D2-B15A-757E59055E50}" dt="2025-05-21T02:21:10.023" v="1586" actId="47"/>
        <pc:sldMkLst>
          <pc:docMk/>
          <pc:sldMk cId="1659435487" sldId="313"/>
        </pc:sldMkLst>
      </pc:sldChg>
      <pc:sldChg chg="add del">
        <pc:chgData name="Arthur Pereira" userId="619b4ecbbc861c74" providerId="LiveId" clId="{8EE5D678-F249-43D2-B15A-757E59055E50}" dt="2025-05-21T02:21:10.023" v="1586" actId="47"/>
        <pc:sldMkLst>
          <pc:docMk/>
          <pc:sldMk cId="1986969157" sldId="314"/>
        </pc:sldMkLst>
      </pc:sldChg>
      <pc:sldChg chg="add del">
        <pc:chgData name="Arthur Pereira" userId="619b4ecbbc861c74" providerId="LiveId" clId="{8EE5D678-F249-43D2-B15A-757E59055E50}" dt="2025-05-21T02:21:10.023" v="1586" actId="47"/>
        <pc:sldMkLst>
          <pc:docMk/>
          <pc:sldMk cId="2248441619" sldId="315"/>
        </pc:sldMkLst>
      </pc:sldChg>
      <pc:sldChg chg="add del">
        <pc:chgData name="Arthur Pereira" userId="619b4ecbbc861c74" providerId="LiveId" clId="{8EE5D678-F249-43D2-B15A-757E59055E50}" dt="2025-05-21T02:21:10.023" v="1586" actId="47"/>
        <pc:sldMkLst>
          <pc:docMk/>
          <pc:sldMk cId="2591777725" sldId="316"/>
        </pc:sldMkLst>
      </pc:sldChg>
      <pc:sldChg chg="modSp add mod">
        <pc:chgData name="Arthur Pereira" userId="619b4ecbbc861c74" providerId="LiveId" clId="{8EE5D678-F249-43D2-B15A-757E59055E50}" dt="2025-05-21T04:39:51.955" v="7487" actId="20577"/>
        <pc:sldMkLst>
          <pc:docMk/>
          <pc:sldMk cId="3773345036" sldId="317"/>
        </pc:sldMkLst>
        <pc:spChg chg="mod">
          <ac:chgData name="Arthur Pereira" userId="619b4ecbbc861c74" providerId="LiveId" clId="{8EE5D678-F249-43D2-B15A-757E59055E50}" dt="2025-05-21T04:39:51.955" v="7487" actId="20577"/>
          <ac:spMkLst>
            <pc:docMk/>
            <pc:sldMk cId="3773345036" sldId="317"/>
            <ac:spMk id="2" creationId="{AB8174BC-B815-9D99-C714-DA690E0E959D}"/>
          </ac:spMkLst>
        </pc:spChg>
        <pc:spChg chg="mod">
          <ac:chgData name="Arthur Pereira" userId="619b4ecbbc861c74" providerId="LiveId" clId="{8EE5D678-F249-43D2-B15A-757E59055E50}" dt="2025-05-21T02:21:47.614" v="1597" actId="20577"/>
          <ac:spMkLst>
            <pc:docMk/>
            <pc:sldMk cId="3773345036" sldId="317"/>
            <ac:spMk id="5" creationId="{6C505A75-CBAC-CE37-7BE4-D7DB6ADFAB9F}"/>
          </ac:spMkLst>
        </pc:spChg>
      </pc:sldChg>
      <pc:sldChg chg="modSp add del mod">
        <pc:chgData name="Arthur Pereira" userId="619b4ecbbc861c74" providerId="LiveId" clId="{8EE5D678-F249-43D2-B15A-757E59055E50}" dt="2025-05-21T02:20:27.381" v="1499" actId="47"/>
        <pc:sldMkLst>
          <pc:docMk/>
          <pc:sldMk cId="3783409895" sldId="317"/>
        </pc:sldMkLst>
        <pc:spChg chg="mod">
          <ac:chgData name="Arthur Pereira" userId="619b4ecbbc861c74" providerId="LiveId" clId="{8EE5D678-F249-43D2-B15A-757E59055E50}" dt="2025-05-21T02:20:23.813" v="1498" actId="403"/>
          <ac:spMkLst>
            <pc:docMk/>
            <pc:sldMk cId="3783409895" sldId="317"/>
            <ac:spMk id="5" creationId="{4D1038E8-4F72-F497-C8F7-F1C64034429F}"/>
          </ac:spMkLst>
        </pc:spChg>
      </pc:sldChg>
      <pc:sldChg chg="modSp add mod">
        <pc:chgData name="Arthur Pereira" userId="619b4ecbbc861c74" providerId="LiveId" clId="{8EE5D678-F249-43D2-B15A-757E59055E50}" dt="2025-05-21T02:23:30.638" v="1707" actId="27636"/>
        <pc:sldMkLst>
          <pc:docMk/>
          <pc:sldMk cId="1325735329" sldId="318"/>
        </pc:sldMkLst>
        <pc:spChg chg="mod">
          <ac:chgData name="Arthur Pereira" userId="619b4ecbbc861c74" providerId="LiveId" clId="{8EE5D678-F249-43D2-B15A-757E59055E50}" dt="2025-05-21T02:22:20.421" v="1618" actId="20577"/>
          <ac:spMkLst>
            <pc:docMk/>
            <pc:sldMk cId="1325735329" sldId="318"/>
            <ac:spMk id="2" creationId="{277EE03E-909E-3A19-951A-5A74FD8D1215}"/>
          </ac:spMkLst>
        </pc:spChg>
        <pc:spChg chg="mod">
          <ac:chgData name="Arthur Pereira" userId="619b4ecbbc861c74" providerId="LiveId" clId="{8EE5D678-F249-43D2-B15A-757E59055E50}" dt="2025-05-21T02:23:30.638" v="1707" actId="27636"/>
          <ac:spMkLst>
            <pc:docMk/>
            <pc:sldMk cId="1325735329" sldId="318"/>
            <ac:spMk id="5" creationId="{5FFDA5CF-DD63-015C-52CE-4AF66AEBC818}"/>
          </ac:spMkLst>
        </pc:spChg>
      </pc:sldChg>
      <pc:sldChg chg="modSp add mod">
        <pc:chgData name="Arthur Pereira" userId="619b4ecbbc861c74" providerId="LiveId" clId="{8EE5D678-F249-43D2-B15A-757E59055E50}" dt="2025-05-21T02:28:40.069" v="2301" actId="20577"/>
        <pc:sldMkLst>
          <pc:docMk/>
          <pc:sldMk cId="2937810456" sldId="319"/>
        </pc:sldMkLst>
        <pc:spChg chg="mod">
          <ac:chgData name="Arthur Pereira" userId="619b4ecbbc861c74" providerId="LiveId" clId="{8EE5D678-F249-43D2-B15A-757E59055E50}" dt="2025-05-21T02:24:45.893" v="1724" actId="20577"/>
          <ac:spMkLst>
            <pc:docMk/>
            <pc:sldMk cId="2937810456" sldId="319"/>
            <ac:spMk id="2" creationId="{6D050CE4-C124-42EB-7BFD-126FC9896A44}"/>
          </ac:spMkLst>
        </pc:spChg>
        <pc:spChg chg="mod">
          <ac:chgData name="Arthur Pereira" userId="619b4ecbbc861c74" providerId="LiveId" clId="{8EE5D678-F249-43D2-B15A-757E59055E50}" dt="2025-05-21T02:28:40.069" v="2301" actId="20577"/>
          <ac:spMkLst>
            <pc:docMk/>
            <pc:sldMk cId="2937810456" sldId="319"/>
            <ac:spMk id="5" creationId="{FB174318-72A5-6C15-5746-06C93BBFB0F6}"/>
          </ac:spMkLst>
        </pc:spChg>
      </pc:sldChg>
      <pc:sldChg chg="modSp add mod">
        <pc:chgData name="Arthur Pereira" userId="619b4ecbbc861c74" providerId="LiveId" clId="{8EE5D678-F249-43D2-B15A-757E59055E50}" dt="2025-05-21T03:00:27.258" v="4651" actId="20577"/>
        <pc:sldMkLst>
          <pc:docMk/>
          <pc:sldMk cId="4279495758" sldId="320"/>
        </pc:sldMkLst>
        <pc:spChg chg="mod">
          <ac:chgData name="Arthur Pereira" userId="619b4ecbbc861c74" providerId="LiveId" clId="{8EE5D678-F249-43D2-B15A-757E59055E50}" dt="2025-05-21T02:44:35.076" v="3907" actId="404"/>
          <ac:spMkLst>
            <pc:docMk/>
            <pc:sldMk cId="4279495758" sldId="320"/>
            <ac:spMk id="2" creationId="{FC66F4E8-EEF3-DF81-71AC-6C9684BA400A}"/>
          </ac:spMkLst>
        </pc:spChg>
        <pc:spChg chg="mod">
          <ac:chgData name="Arthur Pereira" userId="619b4ecbbc861c74" providerId="LiveId" clId="{8EE5D678-F249-43D2-B15A-757E59055E50}" dt="2025-05-21T03:00:27.258" v="4651" actId="20577"/>
          <ac:spMkLst>
            <pc:docMk/>
            <pc:sldMk cId="4279495758" sldId="320"/>
            <ac:spMk id="5" creationId="{EAC18C8A-440E-C018-BD24-8380FDBB275F}"/>
          </ac:spMkLst>
        </pc:spChg>
      </pc:sldChg>
      <pc:sldChg chg="modSp add mod">
        <pc:chgData name="Arthur Pereira" userId="619b4ecbbc861c74" providerId="LiveId" clId="{8EE5D678-F249-43D2-B15A-757E59055E50}" dt="2025-05-21T03:08:29.638" v="4927" actId="114"/>
        <pc:sldMkLst>
          <pc:docMk/>
          <pc:sldMk cId="1342476103" sldId="321"/>
        </pc:sldMkLst>
        <pc:spChg chg="mod">
          <ac:chgData name="Arthur Pereira" userId="619b4ecbbc861c74" providerId="LiveId" clId="{8EE5D678-F249-43D2-B15A-757E59055E50}" dt="2025-05-21T03:03:40.002" v="4709" actId="20577"/>
          <ac:spMkLst>
            <pc:docMk/>
            <pc:sldMk cId="1342476103" sldId="321"/>
            <ac:spMk id="2" creationId="{C330548D-11E8-CEEC-F247-336AB89BC451}"/>
          </ac:spMkLst>
        </pc:spChg>
        <pc:spChg chg="mod">
          <ac:chgData name="Arthur Pereira" userId="619b4ecbbc861c74" providerId="LiveId" clId="{8EE5D678-F249-43D2-B15A-757E59055E50}" dt="2025-05-21T03:08:29.638" v="4927" actId="114"/>
          <ac:spMkLst>
            <pc:docMk/>
            <pc:sldMk cId="1342476103" sldId="321"/>
            <ac:spMk id="5" creationId="{34E844C3-35D2-770C-25F8-1648177B25B0}"/>
          </ac:spMkLst>
        </pc:spChg>
      </pc:sldChg>
      <pc:sldChg chg="modSp add mod">
        <pc:chgData name="Arthur Pereira" userId="619b4ecbbc861c74" providerId="LiveId" clId="{8EE5D678-F249-43D2-B15A-757E59055E50}" dt="2025-05-21T04:24:19.813" v="6995" actId="114"/>
        <pc:sldMkLst>
          <pc:docMk/>
          <pc:sldMk cId="615349955" sldId="322"/>
        </pc:sldMkLst>
        <pc:spChg chg="mod">
          <ac:chgData name="Arthur Pereira" userId="619b4ecbbc861c74" providerId="LiveId" clId="{8EE5D678-F249-43D2-B15A-757E59055E50}" dt="2025-05-21T04:21:14.319" v="6959" actId="114"/>
          <ac:spMkLst>
            <pc:docMk/>
            <pc:sldMk cId="615349955" sldId="322"/>
            <ac:spMk id="2" creationId="{B522663B-470A-8E6D-283F-42601D6FC111}"/>
          </ac:spMkLst>
        </pc:spChg>
        <pc:spChg chg="mod">
          <ac:chgData name="Arthur Pereira" userId="619b4ecbbc861c74" providerId="LiveId" clId="{8EE5D678-F249-43D2-B15A-757E59055E50}" dt="2025-05-21T04:24:19.813" v="6995" actId="114"/>
          <ac:spMkLst>
            <pc:docMk/>
            <pc:sldMk cId="615349955" sldId="322"/>
            <ac:spMk id="5" creationId="{4DB82886-E2EA-77A6-0780-DBFCB4DE44D7}"/>
          </ac:spMkLst>
        </pc:spChg>
      </pc:sldChg>
      <pc:sldChg chg="modSp add mod">
        <pc:chgData name="Arthur Pereira" userId="619b4ecbbc861c74" providerId="LiveId" clId="{8EE5D678-F249-43D2-B15A-757E59055E50}" dt="2025-05-21T02:31:21.995" v="2642" actId="20577"/>
        <pc:sldMkLst>
          <pc:docMk/>
          <pc:sldMk cId="3838136045" sldId="323"/>
        </pc:sldMkLst>
        <pc:spChg chg="mod">
          <ac:chgData name="Arthur Pereira" userId="619b4ecbbc861c74" providerId="LiveId" clId="{8EE5D678-F249-43D2-B15A-757E59055E50}" dt="2025-05-21T02:28:55.030" v="2326" actId="20577"/>
          <ac:spMkLst>
            <pc:docMk/>
            <pc:sldMk cId="3838136045" sldId="323"/>
            <ac:spMk id="2" creationId="{4FC39BA1-D106-D94F-6248-138912D8D589}"/>
          </ac:spMkLst>
        </pc:spChg>
        <pc:spChg chg="mod">
          <ac:chgData name="Arthur Pereira" userId="619b4ecbbc861c74" providerId="LiveId" clId="{8EE5D678-F249-43D2-B15A-757E59055E50}" dt="2025-05-21T02:31:21.995" v="2642" actId="20577"/>
          <ac:spMkLst>
            <pc:docMk/>
            <pc:sldMk cId="3838136045" sldId="323"/>
            <ac:spMk id="5" creationId="{91B1DC80-B06A-6BCB-1A4F-7CCEF42A527B}"/>
          </ac:spMkLst>
        </pc:spChg>
      </pc:sldChg>
      <pc:sldChg chg="modSp add mod">
        <pc:chgData name="Arthur Pereira" userId="619b4ecbbc861c74" providerId="LiveId" clId="{8EE5D678-F249-43D2-B15A-757E59055E50}" dt="2025-05-21T02:39:49.297" v="3720" actId="20577"/>
        <pc:sldMkLst>
          <pc:docMk/>
          <pc:sldMk cId="75931093" sldId="324"/>
        </pc:sldMkLst>
        <pc:spChg chg="mod">
          <ac:chgData name="Arthur Pereira" userId="619b4ecbbc861c74" providerId="LiveId" clId="{8EE5D678-F249-43D2-B15A-757E59055E50}" dt="2025-05-21T02:36:06.383" v="3056" actId="20577"/>
          <ac:spMkLst>
            <pc:docMk/>
            <pc:sldMk cId="75931093" sldId="324"/>
            <ac:spMk id="2" creationId="{BB098148-3EE3-38CC-5F04-2980AC9DB78A}"/>
          </ac:spMkLst>
        </pc:spChg>
        <pc:spChg chg="mod">
          <ac:chgData name="Arthur Pereira" userId="619b4ecbbc861c74" providerId="LiveId" clId="{8EE5D678-F249-43D2-B15A-757E59055E50}" dt="2025-05-21T02:39:49.297" v="3720" actId="20577"/>
          <ac:spMkLst>
            <pc:docMk/>
            <pc:sldMk cId="75931093" sldId="324"/>
            <ac:spMk id="5" creationId="{99FC4D69-F8B0-FE70-23B3-269A78E1AB56}"/>
          </ac:spMkLst>
        </pc:spChg>
      </pc:sldChg>
      <pc:sldChg chg="modSp add mod ord">
        <pc:chgData name="Arthur Pereira" userId="619b4ecbbc861c74" providerId="LiveId" clId="{8EE5D678-F249-43D2-B15A-757E59055E50}" dt="2025-05-21T04:39:59.225" v="7488" actId="114"/>
        <pc:sldMkLst>
          <pc:docMk/>
          <pc:sldMk cId="3140694980" sldId="325"/>
        </pc:sldMkLst>
        <pc:spChg chg="mod">
          <ac:chgData name="Arthur Pereira" userId="619b4ecbbc861c74" providerId="LiveId" clId="{8EE5D678-F249-43D2-B15A-757E59055E50}" dt="2025-05-21T04:39:59.225" v="7488" actId="114"/>
          <ac:spMkLst>
            <pc:docMk/>
            <pc:sldMk cId="3140694980" sldId="325"/>
            <ac:spMk id="2" creationId="{DF91215F-CD94-C9F2-A5CD-3647A167E4FA}"/>
          </ac:spMkLst>
        </pc:spChg>
        <pc:spChg chg="mod">
          <ac:chgData name="Arthur Pereira" userId="619b4ecbbc861c74" providerId="LiveId" clId="{8EE5D678-F249-43D2-B15A-757E59055E50}" dt="2025-05-21T02:43:33.190" v="3866" actId="114"/>
          <ac:spMkLst>
            <pc:docMk/>
            <pc:sldMk cId="3140694980" sldId="325"/>
            <ac:spMk id="5" creationId="{C05C2D74-6A6E-BE9E-20B1-F630CE6CCA92}"/>
          </ac:spMkLst>
        </pc:spChg>
      </pc:sldChg>
      <pc:sldChg chg="modSp add mod">
        <pc:chgData name="Arthur Pereira" userId="619b4ecbbc861c74" providerId="LiveId" clId="{8EE5D678-F249-43D2-B15A-757E59055E50}" dt="2025-05-21T03:00:36.602" v="4663" actId="20577"/>
        <pc:sldMkLst>
          <pc:docMk/>
          <pc:sldMk cId="282747139" sldId="326"/>
        </pc:sldMkLst>
        <pc:spChg chg="mod">
          <ac:chgData name="Arthur Pereira" userId="619b4ecbbc861c74" providerId="LiveId" clId="{8EE5D678-F249-43D2-B15A-757E59055E50}" dt="2025-05-21T02:31:35.114" v="2668" actId="20577"/>
          <ac:spMkLst>
            <pc:docMk/>
            <pc:sldMk cId="282747139" sldId="326"/>
            <ac:spMk id="2" creationId="{AD3A0B43-B2E1-558A-2A43-B95EC2DF50B4}"/>
          </ac:spMkLst>
        </pc:spChg>
        <pc:spChg chg="mod">
          <ac:chgData name="Arthur Pereira" userId="619b4ecbbc861c74" providerId="LiveId" clId="{8EE5D678-F249-43D2-B15A-757E59055E50}" dt="2025-05-21T03:00:36.602" v="4663" actId="20577"/>
          <ac:spMkLst>
            <pc:docMk/>
            <pc:sldMk cId="282747139" sldId="326"/>
            <ac:spMk id="5" creationId="{7754B641-69E7-1965-77E0-AB27ABB79357}"/>
          </ac:spMkLst>
        </pc:spChg>
      </pc:sldChg>
      <pc:sldChg chg="modSp add mod">
        <pc:chgData name="Arthur Pereira" userId="619b4ecbbc861c74" providerId="LiveId" clId="{8EE5D678-F249-43D2-B15A-757E59055E50}" dt="2025-05-21T04:40:08.204" v="7489" actId="114"/>
        <pc:sldMkLst>
          <pc:docMk/>
          <pc:sldMk cId="2701596812" sldId="327"/>
        </pc:sldMkLst>
        <pc:spChg chg="mod">
          <ac:chgData name="Arthur Pereira" userId="619b4ecbbc861c74" providerId="LiveId" clId="{8EE5D678-F249-43D2-B15A-757E59055E50}" dt="2025-05-21T04:40:08.204" v="7489" actId="114"/>
          <ac:spMkLst>
            <pc:docMk/>
            <pc:sldMk cId="2701596812" sldId="327"/>
            <ac:spMk id="2" creationId="{BC987FA1-0FB7-EE8E-E7D0-4F5FE7CF3B8D}"/>
          </ac:spMkLst>
        </pc:spChg>
        <pc:spChg chg="mod">
          <ac:chgData name="Arthur Pereira" userId="619b4ecbbc861c74" providerId="LiveId" clId="{8EE5D678-F249-43D2-B15A-757E59055E50}" dt="2025-05-21T02:51:39.057" v="4228" actId="20577"/>
          <ac:spMkLst>
            <pc:docMk/>
            <pc:sldMk cId="2701596812" sldId="327"/>
            <ac:spMk id="5" creationId="{A1EEC4D0-381B-DC4F-8E26-4B9623C8BCA0}"/>
          </ac:spMkLst>
        </pc:spChg>
      </pc:sldChg>
      <pc:sldChg chg="modSp add mod">
        <pc:chgData name="Arthur Pereira" userId="619b4ecbbc861c74" providerId="LiveId" clId="{8EE5D678-F249-43D2-B15A-757E59055E50}" dt="2025-05-21T02:48:28.425" v="4068" actId="6549"/>
        <pc:sldMkLst>
          <pc:docMk/>
          <pc:sldMk cId="2781748351" sldId="328"/>
        </pc:sldMkLst>
        <pc:spChg chg="mod">
          <ac:chgData name="Arthur Pereira" userId="619b4ecbbc861c74" providerId="LiveId" clId="{8EE5D678-F249-43D2-B15A-757E59055E50}" dt="2025-05-21T02:44:44.920" v="3928" actId="403"/>
          <ac:spMkLst>
            <pc:docMk/>
            <pc:sldMk cId="2781748351" sldId="328"/>
            <ac:spMk id="2" creationId="{C7E6E832-4772-43A7-8D3B-6AAA6E859C70}"/>
          </ac:spMkLst>
        </pc:spChg>
        <pc:spChg chg="mod">
          <ac:chgData name="Arthur Pereira" userId="619b4ecbbc861c74" providerId="LiveId" clId="{8EE5D678-F249-43D2-B15A-757E59055E50}" dt="2025-05-21T02:48:28.425" v="4068" actId="6549"/>
          <ac:spMkLst>
            <pc:docMk/>
            <pc:sldMk cId="2781748351" sldId="328"/>
            <ac:spMk id="5" creationId="{80E55831-8D23-1EF4-18FD-232963C5C6F9}"/>
          </ac:spMkLst>
        </pc:spChg>
      </pc:sldChg>
      <pc:sldChg chg="modSp add mod">
        <pc:chgData name="Arthur Pereira" userId="619b4ecbbc861c74" providerId="LiveId" clId="{8EE5D678-F249-43D2-B15A-757E59055E50}" dt="2025-05-21T02:49:17.853" v="4115" actId="20577"/>
        <pc:sldMkLst>
          <pc:docMk/>
          <pc:sldMk cId="448202396" sldId="329"/>
        </pc:sldMkLst>
        <pc:spChg chg="mod">
          <ac:chgData name="Arthur Pereira" userId="619b4ecbbc861c74" providerId="LiveId" clId="{8EE5D678-F249-43D2-B15A-757E59055E50}" dt="2025-05-21T02:47:17.042" v="4044" actId="403"/>
          <ac:spMkLst>
            <pc:docMk/>
            <pc:sldMk cId="448202396" sldId="329"/>
            <ac:spMk id="2" creationId="{7DCB468F-B1D7-51D1-8449-4B7B6AD1CA48}"/>
          </ac:spMkLst>
        </pc:spChg>
        <pc:spChg chg="mod">
          <ac:chgData name="Arthur Pereira" userId="619b4ecbbc861c74" providerId="LiveId" clId="{8EE5D678-F249-43D2-B15A-757E59055E50}" dt="2025-05-21T02:49:17.853" v="4115" actId="20577"/>
          <ac:spMkLst>
            <pc:docMk/>
            <pc:sldMk cId="448202396" sldId="329"/>
            <ac:spMk id="5" creationId="{8FABEC9E-78EB-96EB-A70F-AFAA613126DD}"/>
          </ac:spMkLst>
        </pc:spChg>
      </pc:sldChg>
      <pc:sldChg chg="modSp add mod">
        <pc:chgData name="Arthur Pereira" userId="619b4ecbbc861c74" providerId="LiveId" clId="{8EE5D678-F249-43D2-B15A-757E59055E50}" dt="2025-05-21T02:51:15.429" v="4223" actId="12"/>
        <pc:sldMkLst>
          <pc:docMk/>
          <pc:sldMk cId="129857591" sldId="330"/>
        </pc:sldMkLst>
        <pc:spChg chg="mod">
          <ac:chgData name="Arthur Pereira" userId="619b4ecbbc861c74" providerId="LiveId" clId="{8EE5D678-F249-43D2-B15A-757E59055E50}" dt="2025-05-21T02:51:15.429" v="4223" actId="12"/>
          <ac:spMkLst>
            <pc:docMk/>
            <pc:sldMk cId="129857591" sldId="330"/>
            <ac:spMk id="5" creationId="{C8882645-4E67-0027-758A-A665102FDA24}"/>
          </ac:spMkLst>
        </pc:spChg>
      </pc:sldChg>
      <pc:sldChg chg="modSp add mod">
        <pc:chgData name="Arthur Pereira" userId="619b4ecbbc861c74" providerId="LiveId" clId="{8EE5D678-F249-43D2-B15A-757E59055E50}" dt="2025-05-21T04:40:12.490" v="7490" actId="114"/>
        <pc:sldMkLst>
          <pc:docMk/>
          <pc:sldMk cId="2895009578" sldId="331"/>
        </pc:sldMkLst>
        <pc:spChg chg="mod">
          <ac:chgData name="Arthur Pereira" userId="619b4ecbbc861c74" providerId="LiveId" clId="{8EE5D678-F249-43D2-B15A-757E59055E50}" dt="2025-05-21T04:40:12.490" v="7490" actId="114"/>
          <ac:spMkLst>
            <pc:docMk/>
            <pc:sldMk cId="2895009578" sldId="331"/>
            <ac:spMk id="2" creationId="{BEBFF6F0-791B-99F1-D3A8-1C568B6B5909}"/>
          </ac:spMkLst>
        </pc:spChg>
        <pc:spChg chg="mod">
          <ac:chgData name="Arthur Pereira" userId="619b4ecbbc861c74" providerId="LiveId" clId="{8EE5D678-F249-43D2-B15A-757E59055E50}" dt="2025-05-21T02:53:07.730" v="4369" actId="12"/>
          <ac:spMkLst>
            <pc:docMk/>
            <pc:sldMk cId="2895009578" sldId="331"/>
            <ac:spMk id="5" creationId="{3D665876-2396-48E3-2D75-B524B85E5729}"/>
          </ac:spMkLst>
        </pc:spChg>
      </pc:sldChg>
      <pc:sldChg chg="modSp add mod">
        <pc:chgData name="Arthur Pereira" userId="619b4ecbbc861c74" providerId="LiveId" clId="{8EE5D678-F249-43D2-B15A-757E59055E50}" dt="2025-05-21T02:58:38.567" v="4544"/>
        <pc:sldMkLst>
          <pc:docMk/>
          <pc:sldMk cId="3155126243" sldId="332"/>
        </pc:sldMkLst>
        <pc:spChg chg="mod">
          <ac:chgData name="Arthur Pereira" userId="619b4ecbbc861c74" providerId="LiveId" clId="{8EE5D678-F249-43D2-B15A-757E59055E50}" dt="2025-05-21T02:57:45.930" v="4480" actId="20577"/>
          <ac:spMkLst>
            <pc:docMk/>
            <pc:sldMk cId="3155126243" sldId="332"/>
            <ac:spMk id="2" creationId="{744AE59A-9FE6-281A-141B-EA334EC236CF}"/>
          </ac:spMkLst>
        </pc:spChg>
        <pc:spChg chg="mod">
          <ac:chgData name="Arthur Pereira" userId="619b4ecbbc861c74" providerId="LiveId" clId="{8EE5D678-F249-43D2-B15A-757E59055E50}" dt="2025-05-21T02:58:38.567" v="4544"/>
          <ac:spMkLst>
            <pc:docMk/>
            <pc:sldMk cId="3155126243" sldId="332"/>
            <ac:spMk id="5" creationId="{FB002B46-1C52-1833-F90C-A45E0625C000}"/>
          </ac:spMkLst>
        </pc:spChg>
      </pc:sldChg>
      <pc:sldChg chg="modSp add mod">
        <pc:chgData name="Arthur Pereira" userId="619b4ecbbc861c74" providerId="LiveId" clId="{8EE5D678-F249-43D2-B15A-757E59055E50}" dt="2025-05-21T03:00:06.473" v="4639" actId="20577"/>
        <pc:sldMkLst>
          <pc:docMk/>
          <pc:sldMk cId="1521495744" sldId="333"/>
        </pc:sldMkLst>
        <pc:spChg chg="mod">
          <ac:chgData name="Arthur Pereira" userId="619b4ecbbc861c74" providerId="LiveId" clId="{8EE5D678-F249-43D2-B15A-757E59055E50}" dt="2025-05-21T03:00:06.473" v="4639" actId="20577"/>
          <ac:spMkLst>
            <pc:docMk/>
            <pc:sldMk cId="1521495744" sldId="333"/>
            <ac:spMk id="5" creationId="{2A291ADD-12D1-26B2-318E-4BB0ADC84310}"/>
          </ac:spMkLst>
        </pc:spChg>
      </pc:sldChg>
      <pc:sldChg chg="modSp add mod">
        <pc:chgData name="Arthur Pereira" userId="619b4ecbbc861c74" providerId="LiveId" clId="{8EE5D678-F249-43D2-B15A-757E59055E50}" dt="2025-05-21T04:39:18.439" v="7440" actId="20577"/>
        <pc:sldMkLst>
          <pc:docMk/>
          <pc:sldMk cId="3832180764" sldId="334"/>
        </pc:sldMkLst>
        <pc:spChg chg="mod">
          <ac:chgData name="Arthur Pereira" userId="619b4ecbbc861c74" providerId="LiveId" clId="{8EE5D678-F249-43D2-B15A-757E59055E50}" dt="2025-05-21T04:39:18.439" v="7440" actId="20577"/>
          <ac:spMkLst>
            <pc:docMk/>
            <pc:sldMk cId="3832180764" sldId="334"/>
            <ac:spMk id="2" creationId="{FE0F52EE-D6F5-2861-77B2-46E06156B2A0}"/>
          </ac:spMkLst>
        </pc:spChg>
        <pc:spChg chg="mod">
          <ac:chgData name="Arthur Pereira" userId="619b4ecbbc861c74" providerId="LiveId" clId="{8EE5D678-F249-43D2-B15A-757E59055E50}" dt="2025-05-21T03:23:42.249" v="5445" actId="114"/>
          <ac:spMkLst>
            <pc:docMk/>
            <pc:sldMk cId="3832180764" sldId="334"/>
            <ac:spMk id="5" creationId="{743C6818-9997-0D42-2448-3AC72805FF24}"/>
          </ac:spMkLst>
        </pc:spChg>
      </pc:sldChg>
      <pc:sldChg chg="addSp delSp modSp add mod">
        <pc:chgData name="Arthur Pereira" userId="619b4ecbbc861c74" providerId="LiveId" clId="{8EE5D678-F249-43D2-B15A-757E59055E50}" dt="2025-05-21T03:30:26.314" v="5608" actId="22"/>
        <pc:sldMkLst>
          <pc:docMk/>
          <pc:sldMk cId="2128048273" sldId="335"/>
        </pc:sldMkLst>
        <pc:spChg chg="mod">
          <ac:chgData name="Arthur Pereira" userId="619b4ecbbc861c74" providerId="LiveId" clId="{8EE5D678-F249-43D2-B15A-757E59055E50}" dt="2025-05-21T03:30:23.411" v="5606" actId="20577"/>
          <ac:spMkLst>
            <pc:docMk/>
            <pc:sldMk cId="2128048273" sldId="335"/>
            <ac:spMk id="2" creationId="{7070FB80-152E-621A-8F16-3066439E9E92}"/>
          </ac:spMkLst>
        </pc:spChg>
        <pc:spChg chg="add del mod">
          <ac:chgData name="Arthur Pereira" userId="619b4ecbbc861c74" providerId="LiveId" clId="{8EE5D678-F249-43D2-B15A-757E59055E50}" dt="2025-05-21T03:17:07.795" v="5368" actId="22"/>
          <ac:spMkLst>
            <pc:docMk/>
            <pc:sldMk cId="2128048273" sldId="335"/>
            <ac:spMk id="3" creationId="{56ED7575-A50C-4D93-A037-C7212FD5D96C}"/>
          </ac:spMkLst>
        </pc:spChg>
        <pc:spChg chg="del">
          <ac:chgData name="Arthur Pereira" userId="619b4ecbbc861c74" providerId="LiveId" clId="{8EE5D678-F249-43D2-B15A-757E59055E50}" dt="2025-05-21T03:16:48.168" v="5366"/>
          <ac:spMkLst>
            <pc:docMk/>
            <pc:sldMk cId="2128048273" sldId="335"/>
            <ac:spMk id="5" creationId="{13B2D430-B791-E69C-6E4B-81D133CD49F0}"/>
          </ac:spMkLst>
        </pc:spChg>
        <pc:spChg chg="add del mod">
          <ac:chgData name="Arthur Pereira" userId="619b4ecbbc861c74" providerId="LiveId" clId="{8EE5D678-F249-43D2-B15A-757E59055E50}" dt="2025-05-21T03:30:26.314" v="5608" actId="22"/>
          <ac:spMkLst>
            <pc:docMk/>
            <pc:sldMk cId="2128048273" sldId="335"/>
            <ac:spMk id="8" creationId="{0E5ECFC5-67F2-BAB3-C25C-294B75EAE055}"/>
          </ac:spMkLst>
        </pc:spChg>
        <pc:picChg chg="add del mod ord">
          <ac:chgData name="Arthur Pereira" userId="619b4ecbbc861c74" providerId="LiveId" clId="{8EE5D678-F249-43D2-B15A-757E59055E50}" dt="2025-05-21T03:30:25.132" v="5607" actId="478"/>
          <ac:picMkLst>
            <pc:docMk/>
            <pc:sldMk cId="2128048273" sldId="335"/>
            <ac:picMk id="7" creationId="{DEBF1EA9-AA1A-C512-F124-3845BADC3602}"/>
          </ac:picMkLst>
        </pc:picChg>
        <pc:picChg chg="add mod ord">
          <ac:chgData name="Arthur Pereira" userId="619b4ecbbc861c74" providerId="LiveId" clId="{8EE5D678-F249-43D2-B15A-757E59055E50}" dt="2025-05-21T03:30:26.314" v="5608" actId="22"/>
          <ac:picMkLst>
            <pc:docMk/>
            <pc:sldMk cId="2128048273" sldId="335"/>
            <ac:picMk id="10" creationId="{801FB468-0010-A0B0-D425-8FBA7C2808F3}"/>
          </ac:picMkLst>
        </pc:picChg>
      </pc:sldChg>
      <pc:sldChg chg="modSp add del mod">
        <pc:chgData name="Arthur Pereira" userId="619b4ecbbc861c74" providerId="LiveId" clId="{8EE5D678-F249-43D2-B15A-757E59055E50}" dt="2025-05-21T03:23:47.182" v="5446" actId="2696"/>
        <pc:sldMkLst>
          <pc:docMk/>
          <pc:sldMk cId="2133539088" sldId="336"/>
        </pc:sldMkLst>
        <pc:spChg chg="mod">
          <ac:chgData name="Arthur Pereira" userId="619b4ecbbc861c74" providerId="LiveId" clId="{8EE5D678-F249-43D2-B15A-757E59055E50}" dt="2025-05-21T03:18:49.154" v="5388" actId="403"/>
          <ac:spMkLst>
            <pc:docMk/>
            <pc:sldMk cId="2133539088" sldId="336"/>
            <ac:spMk id="2" creationId="{43B2C4F7-9FB9-1278-7A6B-063184C00401}"/>
          </ac:spMkLst>
        </pc:spChg>
        <pc:spChg chg="mod">
          <ac:chgData name="Arthur Pereira" userId="619b4ecbbc861c74" providerId="LiveId" clId="{8EE5D678-F249-43D2-B15A-757E59055E50}" dt="2025-05-21T03:19:24.671" v="5398" actId="114"/>
          <ac:spMkLst>
            <pc:docMk/>
            <pc:sldMk cId="2133539088" sldId="336"/>
            <ac:spMk id="5" creationId="{279E1007-3420-ACC4-5559-E623AE20352B}"/>
          </ac:spMkLst>
        </pc:spChg>
      </pc:sldChg>
      <pc:sldChg chg="add">
        <pc:chgData name="Arthur Pereira" userId="619b4ecbbc861c74" providerId="LiveId" clId="{8EE5D678-F249-43D2-B15A-757E59055E50}" dt="2025-05-21T03:23:49.890" v="5447"/>
        <pc:sldMkLst>
          <pc:docMk/>
          <pc:sldMk cId="3145280370" sldId="336"/>
        </pc:sldMkLst>
      </pc:sldChg>
      <pc:sldChg chg="modSp add mod">
        <pc:chgData name="Arthur Pereira" userId="619b4ecbbc861c74" providerId="LiveId" clId="{8EE5D678-F249-43D2-B15A-757E59055E50}" dt="2025-05-21T03:27:58.292" v="5513"/>
        <pc:sldMkLst>
          <pc:docMk/>
          <pc:sldMk cId="923410680" sldId="337"/>
        </pc:sldMkLst>
        <pc:spChg chg="mod">
          <ac:chgData name="Arthur Pereira" userId="619b4ecbbc861c74" providerId="LiveId" clId="{8EE5D678-F249-43D2-B15A-757E59055E50}" dt="2025-05-21T03:24:10.852" v="5463" actId="20577"/>
          <ac:spMkLst>
            <pc:docMk/>
            <pc:sldMk cId="923410680" sldId="337"/>
            <ac:spMk id="2" creationId="{6247EBA5-3E0A-412C-41CF-29F0CA73D994}"/>
          </ac:spMkLst>
        </pc:spChg>
        <pc:spChg chg="mod">
          <ac:chgData name="Arthur Pereira" userId="619b4ecbbc861c74" providerId="LiveId" clId="{8EE5D678-F249-43D2-B15A-757E59055E50}" dt="2025-05-21T03:27:58.292" v="5513"/>
          <ac:spMkLst>
            <pc:docMk/>
            <pc:sldMk cId="923410680" sldId="337"/>
            <ac:spMk id="5" creationId="{5D3ECCC7-B6B5-A94C-15A5-DA10CE756280}"/>
          </ac:spMkLst>
        </pc:spChg>
      </pc:sldChg>
      <pc:sldChg chg="modSp add del mod">
        <pc:chgData name="Arthur Pereira" userId="619b4ecbbc861c74" providerId="LiveId" clId="{8EE5D678-F249-43D2-B15A-757E59055E50}" dt="2025-05-21T03:28:39.687" v="5549" actId="47"/>
        <pc:sldMkLst>
          <pc:docMk/>
          <pc:sldMk cId="1513162321" sldId="338"/>
        </pc:sldMkLst>
        <pc:spChg chg="mod">
          <ac:chgData name="Arthur Pereira" userId="619b4ecbbc861c74" providerId="LiveId" clId="{8EE5D678-F249-43D2-B15A-757E59055E50}" dt="2025-05-21T03:28:10.660" v="5536" actId="20577"/>
          <ac:spMkLst>
            <pc:docMk/>
            <pc:sldMk cId="1513162321" sldId="338"/>
            <ac:spMk id="2" creationId="{1B9F5B11-B845-495F-027A-5E40FB2DDBE0}"/>
          </ac:spMkLst>
        </pc:spChg>
        <pc:spChg chg="mod">
          <ac:chgData name="Arthur Pereira" userId="619b4ecbbc861c74" providerId="LiveId" clId="{8EE5D678-F249-43D2-B15A-757E59055E50}" dt="2025-05-21T03:28:31.792" v="5546" actId="20577"/>
          <ac:spMkLst>
            <pc:docMk/>
            <pc:sldMk cId="1513162321" sldId="338"/>
            <ac:spMk id="5" creationId="{DCCF4314-1186-5A0F-9C39-CAFF5B9369F9}"/>
          </ac:spMkLst>
        </pc:spChg>
      </pc:sldChg>
      <pc:sldChg chg="modSp add mod">
        <pc:chgData name="Arthur Pereira" userId="619b4ecbbc861c74" providerId="LiveId" clId="{8EE5D678-F249-43D2-B15A-757E59055E50}" dt="2025-05-21T03:34:40.865" v="5694" actId="114"/>
        <pc:sldMkLst>
          <pc:docMk/>
          <pc:sldMk cId="3407423310" sldId="339"/>
        </pc:sldMkLst>
        <pc:spChg chg="mod">
          <ac:chgData name="Arthur Pereira" userId="619b4ecbbc861c74" providerId="LiveId" clId="{8EE5D678-F249-43D2-B15A-757E59055E50}" dt="2025-05-21T03:33:55.794" v="5665" actId="20577"/>
          <ac:spMkLst>
            <pc:docMk/>
            <pc:sldMk cId="3407423310" sldId="339"/>
            <ac:spMk id="2" creationId="{2FBD3536-8B30-684D-9BB5-77371E7F4045}"/>
          </ac:spMkLst>
        </pc:spChg>
        <pc:spChg chg="mod">
          <ac:chgData name="Arthur Pereira" userId="619b4ecbbc861c74" providerId="LiveId" clId="{8EE5D678-F249-43D2-B15A-757E59055E50}" dt="2025-05-21T03:34:40.865" v="5694" actId="114"/>
          <ac:spMkLst>
            <pc:docMk/>
            <pc:sldMk cId="3407423310" sldId="339"/>
            <ac:spMk id="5" creationId="{E2D7353B-A6F0-88F8-8CA1-238B8E051D76}"/>
          </ac:spMkLst>
        </pc:spChg>
      </pc:sldChg>
      <pc:sldChg chg="addSp delSp modSp add mod modClrScheme chgLayout">
        <pc:chgData name="Arthur Pereira" userId="619b4ecbbc861c74" providerId="LiveId" clId="{8EE5D678-F249-43D2-B15A-757E59055E50}" dt="2025-05-21T03:05:22.875" v="4778" actId="122"/>
        <pc:sldMkLst>
          <pc:docMk/>
          <pc:sldMk cId="177334752" sldId="340"/>
        </pc:sldMkLst>
        <pc:spChg chg="mod ord">
          <ac:chgData name="Arthur Pereira" userId="619b4ecbbc861c74" providerId="LiveId" clId="{8EE5D678-F249-43D2-B15A-757E59055E50}" dt="2025-05-21T03:05:22.875" v="4778" actId="122"/>
          <ac:spMkLst>
            <pc:docMk/>
            <pc:sldMk cId="177334752" sldId="340"/>
            <ac:spMk id="2" creationId="{0ECE0BF6-CC05-FA9B-E4AD-13AD22E9C9E3}"/>
          </ac:spMkLst>
        </pc:spChg>
        <pc:spChg chg="add del mod ord">
          <ac:chgData name="Arthur Pereira" userId="619b4ecbbc861c74" providerId="LiveId" clId="{8EE5D678-F249-43D2-B15A-757E59055E50}" dt="2025-05-21T03:05:07.217" v="4746" actId="478"/>
          <ac:spMkLst>
            <pc:docMk/>
            <pc:sldMk cId="177334752" sldId="340"/>
            <ac:spMk id="3" creationId="{F511B013-983E-FA75-D72D-0B0F218CA8E3}"/>
          </ac:spMkLst>
        </pc:spChg>
        <pc:spChg chg="mod ord">
          <ac:chgData name="Arthur Pereira" userId="619b4ecbbc861c74" providerId="LiveId" clId="{8EE5D678-F249-43D2-B15A-757E59055E50}" dt="2025-05-21T03:04:58.048" v="4745" actId="700"/>
          <ac:spMkLst>
            <pc:docMk/>
            <pc:sldMk cId="177334752" sldId="340"/>
            <ac:spMk id="4" creationId="{14500F4A-E4DC-CF1B-3EF5-3108A30AC5B0}"/>
          </ac:spMkLst>
        </pc:spChg>
        <pc:spChg chg="del mod ord">
          <ac:chgData name="Arthur Pereira" userId="619b4ecbbc861c74" providerId="LiveId" clId="{8EE5D678-F249-43D2-B15A-757E59055E50}" dt="2025-05-21T03:04:58.048" v="4745" actId="700"/>
          <ac:spMkLst>
            <pc:docMk/>
            <pc:sldMk cId="177334752" sldId="340"/>
            <ac:spMk id="5" creationId="{ED0C5F6A-27E9-9F60-F334-4B70F6E8EA06}"/>
          </ac:spMkLst>
        </pc:spChg>
      </pc:sldChg>
      <pc:sldChg chg="modSp add mod">
        <pc:chgData name="Arthur Pereira" userId="619b4ecbbc861c74" providerId="LiveId" clId="{8EE5D678-F249-43D2-B15A-757E59055E50}" dt="2025-05-21T03:05:42.220" v="4801" actId="20577"/>
        <pc:sldMkLst>
          <pc:docMk/>
          <pc:sldMk cId="602541126" sldId="341"/>
        </pc:sldMkLst>
        <pc:spChg chg="mod">
          <ac:chgData name="Arthur Pereira" userId="619b4ecbbc861c74" providerId="LiveId" clId="{8EE5D678-F249-43D2-B15A-757E59055E50}" dt="2025-05-21T03:05:42.220" v="4801" actId="20577"/>
          <ac:spMkLst>
            <pc:docMk/>
            <pc:sldMk cId="602541126" sldId="341"/>
            <ac:spMk id="2" creationId="{0467FDB1-5E6D-4983-5709-8E9E990E6D18}"/>
          </ac:spMkLst>
        </pc:spChg>
      </pc:sldChg>
      <pc:sldChg chg="modSp add mod">
        <pc:chgData name="Arthur Pereira" userId="619b4ecbbc861c74" providerId="LiveId" clId="{8EE5D678-F249-43D2-B15A-757E59055E50}" dt="2025-05-21T03:06:30.395" v="4858" actId="20577"/>
        <pc:sldMkLst>
          <pc:docMk/>
          <pc:sldMk cId="3411725276" sldId="342"/>
        </pc:sldMkLst>
        <pc:spChg chg="mod">
          <ac:chgData name="Arthur Pereira" userId="619b4ecbbc861c74" providerId="LiveId" clId="{8EE5D678-F249-43D2-B15A-757E59055E50}" dt="2025-05-21T03:06:30.395" v="4858" actId="20577"/>
          <ac:spMkLst>
            <pc:docMk/>
            <pc:sldMk cId="3411725276" sldId="342"/>
            <ac:spMk id="2" creationId="{97D8CC8D-8536-FDE2-5C07-84CB44BDA937}"/>
          </ac:spMkLst>
        </pc:spChg>
      </pc:sldChg>
      <pc:sldChg chg="modSp add mod">
        <pc:chgData name="Arthur Pereira" userId="619b4ecbbc861c74" providerId="LiveId" clId="{8EE5D678-F249-43D2-B15A-757E59055E50}" dt="2025-05-21T03:13:27.549" v="5290" actId="114"/>
        <pc:sldMkLst>
          <pc:docMk/>
          <pc:sldMk cId="1214377067" sldId="343"/>
        </pc:sldMkLst>
        <pc:spChg chg="mod">
          <ac:chgData name="Arthur Pereira" userId="619b4ecbbc861c74" providerId="LiveId" clId="{8EE5D678-F249-43D2-B15A-757E59055E50}" dt="2025-05-21T03:10:46.293" v="5232" actId="20577"/>
          <ac:spMkLst>
            <pc:docMk/>
            <pc:sldMk cId="1214377067" sldId="343"/>
            <ac:spMk id="2" creationId="{36FF843E-9A36-F50A-B602-1E87BA1E3C48}"/>
          </ac:spMkLst>
        </pc:spChg>
        <pc:spChg chg="mod">
          <ac:chgData name="Arthur Pereira" userId="619b4ecbbc861c74" providerId="LiveId" clId="{8EE5D678-F249-43D2-B15A-757E59055E50}" dt="2025-05-21T03:13:27.549" v="5290" actId="114"/>
          <ac:spMkLst>
            <pc:docMk/>
            <pc:sldMk cId="1214377067" sldId="343"/>
            <ac:spMk id="5" creationId="{33AC7472-8813-4A36-4CE5-0CABAFD04F02}"/>
          </ac:spMkLst>
        </pc:spChg>
      </pc:sldChg>
      <pc:sldChg chg="modSp add mod">
        <pc:chgData name="Arthur Pereira" userId="619b4ecbbc861c74" providerId="LiveId" clId="{8EE5D678-F249-43D2-B15A-757E59055E50}" dt="2025-05-21T03:58:54.803" v="6023" actId="20577"/>
        <pc:sldMkLst>
          <pc:docMk/>
          <pc:sldMk cId="1027178539" sldId="344"/>
        </pc:sldMkLst>
        <pc:spChg chg="mod">
          <ac:chgData name="Arthur Pereira" userId="619b4ecbbc861c74" providerId="LiveId" clId="{8EE5D678-F249-43D2-B15A-757E59055E50}" dt="2025-05-21T03:58:54.803" v="6023" actId="20577"/>
          <ac:spMkLst>
            <pc:docMk/>
            <pc:sldMk cId="1027178539" sldId="344"/>
            <ac:spMk id="2" creationId="{E37CBB49-5DAF-E755-5BA1-5617C95AA2BB}"/>
          </ac:spMkLst>
        </pc:spChg>
        <pc:spChg chg="mod">
          <ac:chgData name="Arthur Pereira" userId="619b4ecbbc861c74" providerId="LiveId" clId="{8EE5D678-F249-43D2-B15A-757E59055E50}" dt="2025-05-21T03:58:49.960" v="6019" actId="27636"/>
          <ac:spMkLst>
            <pc:docMk/>
            <pc:sldMk cId="1027178539" sldId="344"/>
            <ac:spMk id="5" creationId="{4A917D91-D99F-82F3-4941-1D431D940BAB}"/>
          </ac:spMkLst>
        </pc:spChg>
      </pc:sldChg>
      <pc:sldChg chg="add">
        <pc:chgData name="Arthur Pereira" userId="619b4ecbbc861c74" providerId="LiveId" clId="{8EE5D678-F249-43D2-B15A-757E59055E50}" dt="2025-05-21T03:23:49.890" v="5447"/>
        <pc:sldMkLst>
          <pc:docMk/>
          <pc:sldMk cId="1977572203" sldId="345"/>
        </pc:sldMkLst>
      </pc:sldChg>
      <pc:sldChg chg="modSp add del mod">
        <pc:chgData name="Arthur Pereira" userId="619b4ecbbc861c74" providerId="LiveId" clId="{8EE5D678-F249-43D2-B15A-757E59055E50}" dt="2025-05-21T03:23:47.182" v="5446" actId="2696"/>
        <pc:sldMkLst>
          <pc:docMk/>
          <pc:sldMk cId="2722809159" sldId="345"/>
        </pc:sldMkLst>
        <pc:spChg chg="mod">
          <ac:chgData name="Arthur Pereira" userId="619b4ecbbc861c74" providerId="LiveId" clId="{8EE5D678-F249-43D2-B15A-757E59055E50}" dt="2025-05-21T03:19:53.614" v="5412" actId="20577"/>
          <ac:spMkLst>
            <pc:docMk/>
            <pc:sldMk cId="2722809159" sldId="345"/>
            <ac:spMk id="2" creationId="{847F5348-C73B-7577-0E3A-0051361FFBE4}"/>
          </ac:spMkLst>
        </pc:spChg>
        <pc:spChg chg="mod">
          <ac:chgData name="Arthur Pereira" userId="619b4ecbbc861c74" providerId="LiveId" clId="{8EE5D678-F249-43D2-B15A-757E59055E50}" dt="2025-05-21T03:20:07.629" v="5420" actId="20577"/>
          <ac:spMkLst>
            <pc:docMk/>
            <pc:sldMk cId="2722809159" sldId="345"/>
            <ac:spMk id="5" creationId="{33E40B99-ADBD-03AD-B1B4-DC8AA1033041}"/>
          </ac:spMkLst>
        </pc:spChg>
      </pc:sldChg>
      <pc:sldChg chg="addSp delSp modSp add del mod">
        <pc:chgData name="Arthur Pereira" userId="619b4ecbbc861c74" providerId="LiveId" clId="{8EE5D678-F249-43D2-B15A-757E59055E50}" dt="2025-05-21T03:23:47.182" v="5446" actId="2696"/>
        <pc:sldMkLst>
          <pc:docMk/>
          <pc:sldMk cId="1024301278" sldId="346"/>
        </pc:sldMkLst>
        <pc:spChg chg="add del mod">
          <ac:chgData name="Arthur Pereira" userId="619b4ecbbc861c74" providerId="LiveId" clId="{8EE5D678-F249-43D2-B15A-757E59055E50}" dt="2025-05-21T03:21:51.803" v="5428"/>
          <ac:spMkLst>
            <pc:docMk/>
            <pc:sldMk cId="1024301278" sldId="346"/>
            <ac:spMk id="3" creationId="{A883610D-E081-4528-EA8E-0390FF1F6A09}"/>
          </ac:spMkLst>
        </pc:spChg>
        <pc:spChg chg="del mod">
          <ac:chgData name="Arthur Pereira" userId="619b4ecbbc861c74" providerId="LiveId" clId="{8EE5D678-F249-43D2-B15A-757E59055E50}" dt="2025-05-21T03:20:59.127" v="5423"/>
          <ac:spMkLst>
            <pc:docMk/>
            <pc:sldMk cId="1024301278" sldId="346"/>
            <ac:spMk id="5" creationId="{B87A0924-0A82-E8B5-6B5F-81A956F862D0}"/>
          </ac:spMkLst>
        </pc:spChg>
        <pc:picChg chg="add del mod">
          <ac:chgData name="Arthur Pereira" userId="619b4ecbbc861c74" providerId="LiveId" clId="{8EE5D678-F249-43D2-B15A-757E59055E50}" dt="2025-05-21T03:21:47.816" v="5426" actId="478"/>
          <ac:picMkLst>
            <pc:docMk/>
            <pc:sldMk cId="1024301278" sldId="346"/>
            <ac:picMk id="3074" creationId="{0A58D62D-CFDF-81F6-CF2E-0D4BC0895AB1}"/>
          </ac:picMkLst>
        </pc:picChg>
        <pc:picChg chg="add">
          <ac:chgData name="Arthur Pereira" userId="619b4ecbbc861c74" providerId="LiveId" clId="{8EE5D678-F249-43D2-B15A-757E59055E50}" dt="2025-05-21T03:21:49.322" v="5427"/>
          <ac:picMkLst>
            <pc:docMk/>
            <pc:sldMk cId="1024301278" sldId="346"/>
            <ac:picMk id="3076" creationId="{3F3B8736-3B7D-F3D1-B433-D6B4E02B7779}"/>
          </ac:picMkLst>
        </pc:picChg>
        <pc:picChg chg="add mod">
          <ac:chgData name="Arthur Pereira" userId="619b4ecbbc861c74" providerId="LiveId" clId="{8EE5D678-F249-43D2-B15A-757E59055E50}" dt="2025-05-21T03:21:51.803" v="5428"/>
          <ac:picMkLst>
            <pc:docMk/>
            <pc:sldMk cId="1024301278" sldId="346"/>
            <ac:picMk id="3078" creationId="{0373145B-0FBD-38F1-D32F-65EDC9C7D80B}"/>
          </ac:picMkLst>
        </pc:picChg>
      </pc:sldChg>
      <pc:sldChg chg="add">
        <pc:chgData name="Arthur Pereira" userId="619b4ecbbc861c74" providerId="LiveId" clId="{8EE5D678-F249-43D2-B15A-757E59055E50}" dt="2025-05-21T03:23:49.890" v="5447"/>
        <pc:sldMkLst>
          <pc:docMk/>
          <pc:sldMk cId="2039885261" sldId="346"/>
        </pc:sldMkLst>
      </pc:sldChg>
      <pc:sldChg chg="add">
        <pc:chgData name="Arthur Pereira" userId="619b4ecbbc861c74" providerId="LiveId" clId="{8EE5D678-F249-43D2-B15A-757E59055E50}" dt="2025-05-21T03:23:49.890" v="5447"/>
        <pc:sldMkLst>
          <pc:docMk/>
          <pc:sldMk cId="521617760" sldId="347"/>
        </pc:sldMkLst>
      </pc:sldChg>
      <pc:sldChg chg="addSp delSp modSp add del mod">
        <pc:chgData name="Arthur Pereira" userId="619b4ecbbc861c74" providerId="LiveId" clId="{8EE5D678-F249-43D2-B15A-757E59055E50}" dt="2025-05-21T03:23:47.182" v="5446" actId="2696"/>
        <pc:sldMkLst>
          <pc:docMk/>
          <pc:sldMk cId="578218966" sldId="347"/>
        </pc:sldMkLst>
        <pc:spChg chg="del mod">
          <ac:chgData name="Arthur Pereira" userId="619b4ecbbc861c74" providerId="LiveId" clId="{8EE5D678-F249-43D2-B15A-757E59055E50}" dt="2025-05-21T03:21:59.733" v="5429"/>
          <ac:spMkLst>
            <pc:docMk/>
            <pc:sldMk cId="578218966" sldId="347"/>
            <ac:spMk id="5" creationId="{752A8DF5-20C5-E7B2-886F-98CAD3B5085C}"/>
          </ac:spMkLst>
        </pc:spChg>
        <pc:picChg chg="add mod">
          <ac:chgData name="Arthur Pereira" userId="619b4ecbbc861c74" providerId="LiveId" clId="{8EE5D678-F249-43D2-B15A-757E59055E50}" dt="2025-05-21T03:21:59.733" v="5429"/>
          <ac:picMkLst>
            <pc:docMk/>
            <pc:sldMk cId="578218966" sldId="347"/>
            <ac:picMk id="4098" creationId="{01B0CFC0-BD9C-392E-3D8A-FDC9AFC8D9D4}"/>
          </ac:picMkLst>
        </pc:picChg>
      </pc:sldChg>
      <pc:sldChg chg="modSp add mod">
        <pc:chgData name="Arthur Pereira" userId="619b4ecbbc861c74" providerId="LiveId" clId="{8EE5D678-F249-43D2-B15A-757E59055E50}" dt="2025-05-21T03:31:30.709" v="5614"/>
        <pc:sldMkLst>
          <pc:docMk/>
          <pc:sldMk cId="1261029245" sldId="348"/>
        </pc:sldMkLst>
        <pc:spChg chg="mod">
          <ac:chgData name="Arthur Pereira" userId="619b4ecbbc861c74" providerId="LiveId" clId="{8EE5D678-F249-43D2-B15A-757E59055E50}" dt="2025-05-21T03:31:30.709" v="5614"/>
          <ac:spMkLst>
            <pc:docMk/>
            <pc:sldMk cId="1261029245" sldId="348"/>
            <ac:spMk id="5" creationId="{C5407CED-427B-5EDE-15D1-86D0AF24B2EB}"/>
          </ac:spMkLst>
        </pc:spChg>
      </pc:sldChg>
      <pc:sldChg chg="modSp add mod">
        <pc:chgData name="Arthur Pereira" userId="619b4ecbbc861c74" providerId="LiveId" clId="{8EE5D678-F249-43D2-B15A-757E59055E50}" dt="2025-05-21T03:44:47.492" v="5940" actId="27636"/>
        <pc:sldMkLst>
          <pc:docMk/>
          <pc:sldMk cId="1917261931" sldId="349"/>
        </pc:sldMkLst>
        <pc:spChg chg="mod">
          <ac:chgData name="Arthur Pereira" userId="619b4ecbbc861c74" providerId="LiveId" clId="{8EE5D678-F249-43D2-B15A-757E59055E50}" dt="2025-05-21T03:43:06.557" v="5882" actId="20577"/>
          <ac:spMkLst>
            <pc:docMk/>
            <pc:sldMk cId="1917261931" sldId="349"/>
            <ac:spMk id="2" creationId="{417BD78E-FCC7-949C-3429-09FDEC7CA0A0}"/>
          </ac:spMkLst>
        </pc:spChg>
        <pc:spChg chg="mod">
          <ac:chgData name="Arthur Pereira" userId="619b4ecbbc861c74" providerId="LiveId" clId="{8EE5D678-F249-43D2-B15A-757E59055E50}" dt="2025-05-21T03:44:47.492" v="5940" actId="27636"/>
          <ac:spMkLst>
            <pc:docMk/>
            <pc:sldMk cId="1917261931" sldId="349"/>
            <ac:spMk id="5" creationId="{72CF9DC0-5C45-8F90-558F-1A1302C23DD5}"/>
          </ac:spMkLst>
        </pc:spChg>
      </pc:sldChg>
      <pc:sldChg chg="modSp add mod">
        <pc:chgData name="Arthur Pereira" userId="619b4ecbbc861c74" providerId="LiveId" clId="{8EE5D678-F249-43D2-B15A-757E59055E50}" dt="2025-05-21T03:56:17.242" v="6017" actId="114"/>
        <pc:sldMkLst>
          <pc:docMk/>
          <pc:sldMk cId="1201594450" sldId="350"/>
        </pc:sldMkLst>
        <pc:spChg chg="mod">
          <ac:chgData name="Arthur Pereira" userId="619b4ecbbc861c74" providerId="LiveId" clId="{8EE5D678-F249-43D2-B15A-757E59055E50}" dt="2025-05-21T03:45:34.472" v="5968" actId="114"/>
          <ac:spMkLst>
            <pc:docMk/>
            <pc:sldMk cId="1201594450" sldId="350"/>
            <ac:spMk id="2" creationId="{F44067DA-A671-DED2-51D5-306B105EB294}"/>
          </ac:spMkLst>
        </pc:spChg>
        <pc:spChg chg="mod">
          <ac:chgData name="Arthur Pereira" userId="619b4ecbbc861c74" providerId="LiveId" clId="{8EE5D678-F249-43D2-B15A-757E59055E50}" dt="2025-05-21T03:56:17.242" v="6017" actId="114"/>
          <ac:spMkLst>
            <pc:docMk/>
            <pc:sldMk cId="1201594450" sldId="350"/>
            <ac:spMk id="5" creationId="{927BC5C2-02B8-850C-7F58-849F913BF9E6}"/>
          </ac:spMkLst>
        </pc:spChg>
      </pc:sldChg>
      <pc:sldChg chg="modSp add mod">
        <pc:chgData name="Arthur Pereira" userId="619b4ecbbc861c74" providerId="LiveId" clId="{8EE5D678-F249-43D2-B15A-757E59055E50}" dt="2025-05-21T04:09:26.664" v="6564" actId="114"/>
        <pc:sldMkLst>
          <pc:docMk/>
          <pc:sldMk cId="222488820" sldId="351"/>
        </pc:sldMkLst>
        <pc:spChg chg="mod">
          <ac:chgData name="Arthur Pereira" userId="619b4ecbbc861c74" providerId="LiveId" clId="{8EE5D678-F249-43D2-B15A-757E59055E50}" dt="2025-05-21T04:08:37.383" v="6524" actId="20577"/>
          <ac:spMkLst>
            <pc:docMk/>
            <pc:sldMk cId="222488820" sldId="351"/>
            <ac:spMk id="2" creationId="{A761FCAF-E801-3F5B-FC67-4174F50C66EF}"/>
          </ac:spMkLst>
        </pc:spChg>
        <pc:spChg chg="mod">
          <ac:chgData name="Arthur Pereira" userId="619b4ecbbc861c74" providerId="LiveId" clId="{8EE5D678-F249-43D2-B15A-757E59055E50}" dt="2025-05-21T04:09:26.664" v="6564" actId="114"/>
          <ac:spMkLst>
            <pc:docMk/>
            <pc:sldMk cId="222488820" sldId="351"/>
            <ac:spMk id="5" creationId="{6903EC81-B0B0-2789-4062-8D50D22F5FFD}"/>
          </ac:spMkLst>
        </pc:spChg>
      </pc:sldChg>
      <pc:sldChg chg="modSp add mod">
        <pc:chgData name="Arthur Pereira" userId="619b4ecbbc861c74" providerId="LiveId" clId="{8EE5D678-F249-43D2-B15A-757E59055E50}" dt="2025-05-21T04:18:41.734" v="6781" actId="20577"/>
        <pc:sldMkLst>
          <pc:docMk/>
          <pc:sldMk cId="1655272638" sldId="352"/>
        </pc:sldMkLst>
        <pc:spChg chg="mod">
          <ac:chgData name="Arthur Pereira" userId="619b4ecbbc861c74" providerId="LiveId" clId="{8EE5D678-F249-43D2-B15A-757E59055E50}" dt="2025-05-21T04:18:05.940" v="6771" actId="20577"/>
          <ac:spMkLst>
            <pc:docMk/>
            <pc:sldMk cId="1655272638" sldId="352"/>
            <ac:spMk id="2" creationId="{DDC6A266-56BE-32D3-EBBC-EC9A4DA8CC89}"/>
          </ac:spMkLst>
        </pc:spChg>
        <pc:spChg chg="mod">
          <ac:chgData name="Arthur Pereira" userId="619b4ecbbc861c74" providerId="LiveId" clId="{8EE5D678-F249-43D2-B15A-757E59055E50}" dt="2025-05-21T04:18:41.734" v="6781" actId="20577"/>
          <ac:spMkLst>
            <pc:docMk/>
            <pc:sldMk cId="1655272638" sldId="352"/>
            <ac:spMk id="5" creationId="{E3B12468-0D35-4009-02D5-06EF4026B65A}"/>
          </ac:spMkLst>
        </pc:spChg>
      </pc:sldChg>
      <pc:sldChg chg="addSp delSp modSp new mod">
        <pc:chgData name="Arthur Pereira" userId="619b4ecbbc861c74" providerId="LiveId" clId="{8EE5D678-F249-43D2-B15A-757E59055E50}" dt="2025-05-21T03:32:19.168" v="5640" actId="20577"/>
        <pc:sldMkLst>
          <pc:docMk/>
          <pc:sldMk cId="4209848922" sldId="353"/>
        </pc:sldMkLst>
        <pc:spChg chg="mod">
          <ac:chgData name="Arthur Pereira" userId="619b4ecbbc861c74" providerId="LiveId" clId="{8EE5D678-F249-43D2-B15A-757E59055E50}" dt="2025-05-21T03:32:19.168" v="5640" actId="20577"/>
          <ac:spMkLst>
            <pc:docMk/>
            <pc:sldMk cId="4209848922" sldId="353"/>
            <ac:spMk id="2" creationId="{75AD7EEF-8DA7-EACB-5031-B531C2ED8BBC}"/>
          </ac:spMkLst>
        </pc:spChg>
        <pc:spChg chg="del">
          <ac:chgData name="Arthur Pereira" userId="619b4ecbbc861c74" providerId="LiveId" clId="{8EE5D678-F249-43D2-B15A-757E59055E50}" dt="2025-05-21T03:32:00.189" v="5616" actId="22"/>
          <ac:spMkLst>
            <pc:docMk/>
            <pc:sldMk cId="4209848922" sldId="353"/>
            <ac:spMk id="3" creationId="{27C56BA0-9B14-CB95-B76D-3062EE2E2266}"/>
          </ac:spMkLst>
        </pc:spChg>
        <pc:picChg chg="add mod ord">
          <ac:chgData name="Arthur Pereira" userId="619b4ecbbc861c74" providerId="LiveId" clId="{8EE5D678-F249-43D2-B15A-757E59055E50}" dt="2025-05-21T03:32:00.189" v="5616" actId="22"/>
          <ac:picMkLst>
            <pc:docMk/>
            <pc:sldMk cId="4209848922" sldId="353"/>
            <ac:picMk id="6" creationId="{5B00A861-47BF-548E-FF3E-9E5AB02CB358}"/>
          </ac:picMkLst>
        </pc:picChg>
      </pc:sldChg>
      <pc:sldChg chg="modSp add mod">
        <pc:chgData name="Arthur Pereira" userId="619b4ecbbc861c74" providerId="LiveId" clId="{8EE5D678-F249-43D2-B15A-757E59055E50}" dt="2025-05-21T03:43:16.749" v="5902" actId="20577"/>
        <pc:sldMkLst>
          <pc:docMk/>
          <pc:sldMk cId="3665914506" sldId="354"/>
        </pc:sldMkLst>
        <pc:spChg chg="mod">
          <ac:chgData name="Arthur Pereira" userId="619b4ecbbc861c74" providerId="LiveId" clId="{8EE5D678-F249-43D2-B15A-757E59055E50}" dt="2025-05-21T03:43:16.749" v="5902" actId="20577"/>
          <ac:spMkLst>
            <pc:docMk/>
            <pc:sldMk cId="3665914506" sldId="354"/>
            <ac:spMk id="2" creationId="{0B604A9E-5B3C-825B-B402-9C95EA3FC751}"/>
          </ac:spMkLst>
        </pc:spChg>
        <pc:spChg chg="mod">
          <ac:chgData name="Arthur Pereira" userId="619b4ecbbc861c74" providerId="LiveId" clId="{8EE5D678-F249-43D2-B15A-757E59055E50}" dt="2025-05-21T03:42:48.023" v="5852" actId="27636"/>
          <ac:spMkLst>
            <pc:docMk/>
            <pc:sldMk cId="3665914506" sldId="354"/>
            <ac:spMk id="5" creationId="{989DC657-56C8-0DE9-5770-AADC993FDD5E}"/>
          </ac:spMkLst>
        </pc:spChg>
      </pc:sldChg>
      <pc:sldChg chg="modSp add mod">
        <pc:chgData name="Arthur Pereira" userId="619b4ecbbc861c74" providerId="LiveId" clId="{8EE5D678-F249-43D2-B15A-757E59055E50}" dt="2025-05-21T03:40:20.380" v="5757" actId="404"/>
        <pc:sldMkLst>
          <pc:docMk/>
          <pc:sldMk cId="3440803526" sldId="355"/>
        </pc:sldMkLst>
        <pc:spChg chg="mod">
          <ac:chgData name="Arthur Pereira" userId="619b4ecbbc861c74" providerId="LiveId" clId="{8EE5D678-F249-43D2-B15A-757E59055E50}" dt="2025-05-21T03:40:20.380" v="5757" actId="404"/>
          <ac:spMkLst>
            <pc:docMk/>
            <pc:sldMk cId="3440803526" sldId="355"/>
            <ac:spMk id="2" creationId="{B9D52F6F-9E1D-2FD7-7075-11D31FE7B581}"/>
          </ac:spMkLst>
        </pc:spChg>
      </pc:sldChg>
      <pc:sldChg chg="modSp add mod">
        <pc:chgData name="Arthur Pereira" userId="619b4ecbbc861c74" providerId="LiveId" clId="{8EE5D678-F249-43D2-B15A-757E59055E50}" dt="2025-05-21T04:02:35.646" v="6255" actId="20577"/>
        <pc:sldMkLst>
          <pc:docMk/>
          <pc:sldMk cId="3088860541" sldId="356"/>
        </pc:sldMkLst>
        <pc:spChg chg="mod">
          <ac:chgData name="Arthur Pereira" userId="619b4ecbbc861c74" providerId="LiveId" clId="{8EE5D678-F249-43D2-B15A-757E59055E50}" dt="2025-05-21T04:00:11.448" v="6048" actId="20577"/>
          <ac:spMkLst>
            <pc:docMk/>
            <pc:sldMk cId="3088860541" sldId="356"/>
            <ac:spMk id="2" creationId="{CA477186-39F1-F0EF-9F6C-A341E9B12D91}"/>
          </ac:spMkLst>
        </pc:spChg>
        <pc:spChg chg="mod">
          <ac:chgData name="Arthur Pereira" userId="619b4ecbbc861c74" providerId="LiveId" clId="{8EE5D678-F249-43D2-B15A-757E59055E50}" dt="2025-05-21T04:02:35.646" v="6255" actId="20577"/>
          <ac:spMkLst>
            <pc:docMk/>
            <pc:sldMk cId="3088860541" sldId="356"/>
            <ac:spMk id="5" creationId="{909D5A43-509F-7E27-3920-9FEBD97878F2}"/>
          </ac:spMkLst>
        </pc:spChg>
      </pc:sldChg>
      <pc:sldChg chg="modSp add mod">
        <pc:chgData name="Arthur Pereira" userId="619b4ecbbc861c74" providerId="LiveId" clId="{8EE5D678-F249-43D2-B15A-757E59055E50}" dt="2025-05-21T04:04:21.985" v="6328" actId="114"/>
        <pc:sldMkLst>
          <pc:docMk/>
          <pc:sldMk cId="2564718949" sldId="357"/>
        </pc:sldMkLst>
        <pc:spChg chg="mod">
          <ac:chgData name="Arthur Pereira" userId="619b4ecbbc861c74" providerId="LiveId" clId="{8EE5D678-F249-43D2-B15A-757E59055E50}" dt="2025-05-21T04:03:55.153" v="6319" actId="20577"/>
          <ac:spMkLst>
            <pc:docMk/>
            <pc:sldMk cId="2564718949" sldId="357"/>
            <ac:spMk id="2" creationId="{543FED76-F153-4AE3-DD2B-279AAF510C48}"/>
          </ac:spMkLst>
        </pc:spChg>
        <pc:spChg chg="mod">
          <ac:chgData name="Arthur Pereira" userId="619b4ecbbc861c74" providerId="LiveId" clId="{8EE5D678-F249-43D2-B15A-757E59055E50}" dt="2025-05-21T04:04:21.985" v="6328" actId="114"/>
          <ac:spMkLst>
            <pc:docMk/>
            <pc:sldMk cId="2564718949" sldId="357"/>
            <ac:spMk id="5" creationId="{04A8A294-49D0-D4A6-2E69-04A5E4380D83}"/>
          </ac:spMkLst>
        </pc:spChg>
      </pc:sldChg>
      <pc:sldChg chg="modSp add mod">
        <pc:chgData name="Arthur Pereira" userId="619b4ecbbc861c74" providerId="LiveId" clId="{8EE5D678-F249-43D2-B15A-757E59055E50}" dt="2025-05-21T04:51:41.448" v="7853" actId="20577"/>
        <pc:sldMkLst>
          <pc:docMk/>
          <pc:sldMk cId="238042784" sldId="358"/>
        </pc:sldMkLst>
        <pc:spChg chg="mod">
          <ac:chgData name="Arthur Pereira" userId="619b4ecbbc861c74" providerId="LiveId" clId="{8EE5D678-F249-43D2-B15A-757E59055E50}" dt="2025-05-21T04:38:50.237" v="7416" actId="114"/>
          <ac:spMkLst>
            <pc:docMk/>
            <pc:sldMk cId="238042784" sldId="358"/>
            <ac:spMk id="2" creationId="{991274FD-E7D1-0FDF-1DBF-5279D987C4CF}"/>
          </ac:spMkLst>
        </pc:spChg>
        <pc:spChg chg="mod">
          <ac:chgData name="Arthur Pereira" userId="619b4ecbbc861c74" providerId="LiveId" clId="{8EE5D678-F249-43D2-B15A-757E59055E50}" dt="2025-05-21T04:51:41.448" v="7853" actId="20577"/>
          <ac:spMkLst>
            <pc:docMk/>
            <pc:sldMk cId="238042784" sldId="358"/>
            <ac:spMk id="5" creationId="{BB411F1E-0821-47C6-8CB3-6A615496BFDA}"/>
          </ac:spMkLst>
        </pc:spChg>
      </pc:sldChg>
      <pc:sldChg chg="addSp delSp modSp add mod">
        <pc:chgData name="Arthur Pereira" userId="619b4ecbbc861c74" providerId="LiveId" clId="{8EE5D678-F249-43D2-B15A-757E59055E50}" dt="2025-05-21T03:54:27.755" v="5994"/>
        <pc:sldMkLst>
          <pc:docMk/>
          <pc:sldMk cId="839156426" sldId="359"/>
        </pc:sldMkLst>
        <pc:spChg chg="del mod">
          <ac:chgData name="Arthur Pereira" userId="619b4ecbbc861c74" providerId="LiveId" clId="{8EE5D678-F249-43D2-B15A-757E59055E50}" dt="2025-05-21T03:54:27.755" v="5994"/>
          <ac:spMkLst>
            <pc:docMk/>
            <pc:sldMk cId="839156426" sldId="359"/>
            <ac:spMk id="5" creationId="{8DB48D44-8AE9-A955-9AA0-A4B0DD020549}"/>
          </ac:spMkLst>
        </pc:spChg>
        <pc:picChg chg="add mod">
          <ac:chgData name="Arthur Pereira" userId="619b4ecbbc861c74" providerId="LiveId" clId="{8EE5D678-F249-43D2-B15A-757E59055E50}" dt="2025-05-21T03:54:27.755" v="5994"/>
          <ac:picMkLst>
            <pc:docMk/>
            <pc:sldMk cId="839156426" sldId="359"/>
            <ac:picMk id="5122" creationId="{10B807A9-3011-47FE-633C-AF9B8E74E2AA}"/>
          </ac:picMkLst>
        </pc:picChg>
      </pc:sldChg>
      <pc:sldChg chg="modSp add mod">
        <pc:chgData name="Arthur Pereira" userId="619b4ecbbc861c74" providerId="LiveId" clId="{8EE5D678-F249-43D2-B15A-757E59055E50}" dt="2025-05-21T04:05:12.786" v="6357" actId="403"/>
        <pc:sldMkLst>
          <pc:docMk/>
          <pc:sldMk cId="295653018" sldId="360"/>
        </pc:sldMkLst>
        <pc:spChg chg="mod">
          <ac:chgData name="Arthur Pereira" userId="619b4ecbbc861c74" providerId="LiveId" clId="{8EE5D678-F249-43D2-B15A-757E59055E50}" dt="2025-05-21T04:05:12.786" v="6357" actId="403"/>
          <ac:spMkLst>
            <pc:docMk/>
            <pc:sldMk cId="295653018" sldId="360"/>
            <ac:spMk id="2" creationId="{44FCE038-8916-B39B-A74E-8A5F8F450FCD}"/>
          </ac:spMkLst>
        </pc:spChg>
      </pc:sldChg>
      <pc:sldChg chg="addSp modSp add mod">
        <pc:chgData name="Arthur Pereira" userId="619b4ecbbc861c74" providerId="LiveId" clId="{8EE5D678-F249-43D2-B15A-757E59055E50}" dt="2025-05-21T04:14:19.810" v="6658" actId="20577"/>
        <pc:sldMkLst>
          <pc:docMk/>
          <pc:sldMk cId="3458328199" sldId="361"/>
        </pc:sldMkLst>
        <pc:spChg chg="mod">
          <ac:chgData name="Arthur Pereira" userId="619b4ecbbc861c74" providerId="LiveId" clId="{8EE5D678-F249-43D2-B15A-757E59055E50}" dt="2025-05-21T04:07:55.138" v="6484" actId="20577"/>
          <ac:spMkLst>
            <pc:docMk/>
            <pc:sldMk cId="3458328199" sldId="361"/>
            <ac:spMk id="2" creationId="{A574DED6-E648-10BD-5B94-92CA610C3273}"/>
          </ac:spMkLst>
        </pc:spChg>
        <pc:spChg chg="add">
          <ac:chgData name="Arthur Pereira" userId="619b4ecbbc861c74" providerId="LiveId" clId="{8EE5D678-F249-43D2-B15A-757E59055E50}" dt="2025-05-21T04:08:27.081" v="6507"/>
          <ac:spMkLst>
            <pc:docMk/>
            <pc:sldMk cId="3458328199" sldId="361"/>
            <ac:spMk id="3" creationId="{8937F3F1-C1D4-FB1F-3CE9-FEBFC1D4C03D}"/>
          </ac:spMkLst>
        </pc:spChg>
        <pc:spChg chg="mod">
          <ac:chgData name="Arthur Pereira" userId="619b4ecbbc861c74" providerId="LiveId" clId="{8EE5D678-F249-43D2-B15A-757E59055E50}" dt="2025-05-21T04:14:19.810" v="6658" actId="20577"/>
          <ac:spMkLst>
            <pc:docMk/>
            <pc:sldMk cId="3458328199" sldId="361"/>
            <ac:spMk id="5" creationId="{2A2BB029-9293-6FBF-1BAD-3217B5712C29}"/>
          </ac:spMkLst>
        </pc:spChg>
      </pc:sldChg>
      <pc:sldChg chg="modSp add del mod">
        <pc:chgData name="Arthur Pereira" userId="619b4ecbbc861c74" providerId="LiveId" clId="{8EE5D678-F249-43D2-B15A-757E59055E50}" dt="2025-05-21T04:13:15.024" v="6598" actId="47"/>
        <pc:sldMkLst>
          <pc:docMk/>
          <pc:sldMk cId="2083933806" sldId="362"/>
        </pc:sldMkLst>
        <pc:spChg chg="mod">
          <ac:chgData name="Arthur Pereira" userId="619b4ecbbc861c74" providerId="LiveId" clId="{8EE5D678-F249-43D2-B15A-757E59055E50}" dt="2025-05-21T04:09:55.652" v="6569" actId="20577"/>
          <ac:spMkLst>
            <pc:docMk/>
            <pc:sldMk cId="2083933806" sldId="362"/>
            <ac:spMk id="2" creationId="{31D18F73-3E85-70A3-97AE-66275DD9F7F4}"/>
          </ac:spMkLst>
        </pc:spChg>
        <pc:spChg chg="mod">
          <ac:chgData name="Arthur Pereira" userId="619b4ecbbc861c74" providerId="LiveId" clId="{8EE5D678-F249-43D2-B15A-757E59055E50}" dt="2025-05-21T04:10:04.092" v="6572" actId="20577"/>
          <ac:spMkLst>
            <pc:docMk/>
            <pc:sldMk cId="2083933806" sldId="362"/>
            <ac:spMk id="5" creationId="{1B9F964E-7F9E-3EA8-34AC-593C6C0630B5}"/>
          </ac:spMkLst>
        </pc:spChg>
      </pc:sldChg>
      <pc:sldChg chg="addSp delSp modSp add mod">
        <pc:chgData name="Arthur Pereira" userId="619b4ecbbc861c74" providerId="LiveId" clId="{8EE5D678-F249-43D2-B15A-757E59055E50}" dt="2025-05-21T04:17:03.033" v="6735" actId="114"/>
        <pc:sldMkLst>
          <pc:docMk/>
          <pc:sldMk cId="2380421133" sldId="363"/>
        </pc:sldMkLst>
        <pc:spChg chg="mod">
          <ac:chgData name="Arthur Pereira" userId="619b4ecbbc861c74" providerId="LiveId" clId="{8EE5D678-F249-43D2-B15A-757E59055E50}" dt="2025-05-21T04:17:03.033" v="6735" actId="114"/>
          <ac:spMkLst>
            <pc:docMk/>
            <pc:sldMk cId="2380421133" sldId="363"/>
            <ac:spMk id="2" creationId="{0EBBB673-3E4E-A73B-357D-9696820ABE52}"/>
          </ac:spMkLst>
        </pc:spChg>
        <pc:spChg chg="del">
          <ac:chgData name="Arthur Pereira" userId="619b4ecbbc861c74" providerId="LiveId" clId="{8EE5D678-F249-43D2-B15A-757E59055E50}" dt="2025-05-21T04:17:00.258" v="6734" actId="22"/>
          <ac:spMkLst>
            <pc:docMk/>
            <pc:sldMk cId="2380421133" sldId="363"/>
            <ac:spMk id="5" creationId="{5CE144EB-609D-50A5-4E7A-4A81B12EBB3F}"/>
          </ac:spMkLst>
        </pc:spChg>
        <pc:picChg chg="add mod ord">
          <ac:chgData name="Arthur Pereira" userId="619b4ecbbc861c74" providerId="LiveId" clId="{8EE5D678-F249-43D2-B15A-757E59055E50}" dt="2025-05-21T04:17:00.258" v="6734" actId="22"/>
          <ac:picMkLst>
            <pc:docMk/>
            <pc:sldMk cId="2380421133" sldId="363"/>
            <ac:picMk id="6" creationId="{2465A62B-17BD-5F45-5AD5-D3C03B3B0534}"/>
          </ac:picMkLst>
        </pc:picChg>
      </pc:sldChg>
      <pc:sldChg chg="addSp delSp modSp add mod ord">
        <pc:chgData name="Arthur Pereira" userId="619b4ecbbc861c74" providerId="LiveId" clId="{8EE5D678-F249-43D2-B15A-757E59055E50}" dt="2025-05-21T04:16:06.930" v="6710"/>
        <pc:sldMkLst>
          <pc:docMk/>
          <pc:sldMk cId="729114718" sldId="364"/>
        </pc:sldMkLst>
        <pc:spChg chg="mod">
          <ac:chgData name="Arthur Pereira" userId="619b4ecbbc861c74" providerId="LiveId" clId="{8EE5D678-F249-43D2-B15A-757E59055E50}" dt="2025-05-21T04:14:57.172" v="6707" actId="114"/>
          <ac:spMkLst>
            <pc:docMk/>
            <pc:sldMk cId="729114718" sldId="364"/>
            <ac:spMk id="2" creationId="{95C57323-13D0-D341-9BC9-4BB0FBE6014A}"/>
          </ac:spMkLst>
        </pc:spChg>
        <pc:spChg chg="del mod">
          <ac:chgData name="Arthur Pereira" userId="619b4ecbbc861c74" providerId="LiveId" clId="{8EE5D678-F249-43D2-B15A-757E59055E50}" dt="2025-05-21T04:15:00.416" v="6708" actId="22"/>
          <ac:spMkLst>
            <pc:docMk/>
            <pc:sldMk cId="729114718" sldId="364"/>
            <ac:spMk id="5" creationId="{68449D17-6F1B-CF02-87B5-7DCA7DEC95AF}"/>
          </ac:spMkLst>
        </pc:spChg>
        <pc:picChg chg="add mod ord">
          <ac:chgData name="Arthur Pereira" userId="619b4ecbbc861c74" providerId="LiveId" clId="{8EE5D678-F249-43D2-B15A-757E59055E50}" dt="2025-05-21T04:15:00.416" v="6708" actId="22"/>
          <ac:picMkLst>
            <pc:docMk/>
            <pc:sldMk cId="729114718" sldId="364"/>
            <ac:picMk id="6" creationId="{703DBAC4-D10A-A5EB-2E3F-2B954530C214}"/>
          </ac:picMkLst>
        </pc:picChg>
      </pc:sldChg>
      <pc:sldChg chg="modSp add mod">
        <pc:chgData name="Arthur Pereira" userId="619b4ecbbc861c74" providerId="LiveId" clId="{8EE5D678-F249-43D2-B15A-757E59055E50}" dt="2025-05-21T04:20:53.616" v="6946" actId="12"/>
        <pc:sldMkLst>
          <pc:docMk/>
          <pc:sldMk cId="2618331095" sldId="365"/>
        </pc:sldMkLst>
        <pc:spChg chg="mod">
          <ac:chgData name="Arthur Pereira" userId="619b4ecbbc861c74" providerId="LiveId" clId="{8EE5D678-F249-43D2-B15A-757E59055E50}" dt="2025-05-21T04:20:53.616" v="6946" actId="12"/>
          <ac:spMkLst>
            <pc:docMk/>
            <pc:sldMk cId="2618331095" sldId="365"/>
            <ac:spMk id="5" creationId="{7EDA049C-EF61-E993-882B-EAA3AF9AE3EC}"/>
          </ac:spMkLst>
        </pc:spChg>
      </pc:sldChg>
      <pc:sldChg chg="addSp delSp modSp add mod">
        <pc:chgData name="Arthur Pereira" userId="619b4ecbbc861c74" providerId="LiveId" clId="{8EE5D678-F249-43D2-B15A-757E59055E50}" dt="2025-05-21T04:24:27.759" v="6996" actId="114"/>
        <pc:sldMkLst>
          <pc:docMk/>
          <pc:sldMk cId="3427007960" sldId="366"/>
        </pc:sldMkLst>
        <pc:spChg chg="mod">
          <ac:chgData name="Arthur Pereira" userId="619b4ecbbc861c74" providerId="LiveId" clId="{8EE5D678-F249-43D2-B15A-757E59055E50}" dt="2025-05-21T04:24:27.759" v="6996" actId="114"/>
          <ac:spMkLst>
            <pc:docMk/>
            <pc:sldMk cId="3427007960" sldId="366"/>
            <ac:spMk id="2" creationId="{70D352EC-50BF-6D24-B3E6-6B98C2BAA2C1}"/>
          </ac:spMkLst>
        </pc:spChg>
        <pc:spChg chg="del">
          <ac:chgData name="Arthur Pereira" userId="619b4ecbbc861c74" providerId="LiveId" clId="{8EE5D678-F249-43D2-B15A-757E59055E50}" dt="2025-05-21T04:23:25.106" v="6988"/>
          <ac:spMkLst>
            <pc:docMk/>
            <pc:sldMk cId="3427007960" sldId="366"/>
            <ac:spMk id="5" creationId="{6E69BB6D-1C83-EDB4-A38B-9986FDE9B7CB}"/>
          </ac:spMkLst>
        </pc:spChg>
        <pc:picChg chg="add mod">
          <ac:chgData name="Arthur Pereira" userId="619b4ecbbc861c74" providerId="LiveId" clId="{8EE5D678-F249-43D2-B15A-757E59055E50}" dt="2025-05-21T04:23:59.994" v="6994" actId="1076"/>
          <ac:picMkLst>
            <pc:docMk/>
            <pc:sldMk cId="3427007960" sldId="366"/>
            <ac:picMk id="9218" creationId="{A900614B-AC8A-CC1C-5C2F-0FAE63C56202}"/>
          </ac:picMkLst>
        </pc:picChg>
      </pc:sldChg>
      <pc:sldChg chg="modSp add mod">
        <pc:chgData name="Arthur Pereira" userId="619b4ecbbc861c74" providerId="LiveId" clId="{8EE5D678-F249-43D2-B15A-757E59055E50}" dt="2025-05-21T04:26:32.500" v="7101" actId="20577"/>
        <pc:sldMkLst>
          <pc:docMk/>
          <pc:sldMk cId="4282273495" sldId="367"/>
        </pc:sldMkLst>
        <pc:spChg chg="mod">
          <ac:chgData name="Arthur Pereira" userId="619b4ecbbc861c74" providerId="LiveId" clId="{8EE5D678-F249-43D2-B15A-757E59055E50}" dt="2025-05-21T04:25:06.194" v="7030" actId="20577"/>
          <ac:spMkLst>
            <pc:docMk/>
            <pc:sldMk cId="4282273495" sldId="367"/>
            <ac:spMk id="2" creationId="{CCBAC24A-7BB2-DA54-7A7F-63675125C7D5}"/>
          </ac:spMkLst>
        </pc:spChg>
        <pc:spChg chg="mod">
          <ac:chgData name="Arthur Pereira" userId="619b4ecbbc861c74" providerId="LiveId" clId="{8EE5D678-F249-43D2-B15A-757E59055E50}" dt="2025-05-21T04:26:32.500" v="7101" actId="20577"/>
          <ac:spMkLst>
            <pc:docMk/>
            <pc:sldMk cId="4282273495" sldId="367"/>
            <ac:spMk id="5" creationId="{BA945CB2-3FC0-AA3B-1AE4-3EB700CEFAA2}"/>
          </ac:spMkLst>
        </pc:spChg>
      </pc:sldChg>
      <pc:sldChg chg="modSp add mod">
        <pc:chgData name="Arthur Pereira" userId="619b4ecbbc861c74" providerId="LiveId" clId="{8EE5D678-F249-43D2-B15A-757E59055E50}" dt="2025-05-21T04:27:49.789" v="7132" actId="6549"/>
        <pc:sldMkLst>
          <pc:docMk/>
          <pc:sldMk cId="2012157259" sldId="368"/>
        </pc:sldMkLst>
        <pc:spChg chg="mod">
          <ac:chgData name="Arthur Pereira" userId="619b4ecbbc861c74" providerId="LiveId" clId="{8EE5D678-F249-43D2-B15A-757E59055E50}" dt="2025-05-21T04:26:54.430" v="7119" actId="114"/>
          <ac:spMkLst>
            <pc:docMk/>
            <pc:sldMk cId="2012157259" sldId="368"/>
            <ac:spMk id="2" creationId="{CA78140E-0ACC-30C3-7E40-26B49636CDEF}"/>
          </ac:spMkLst>
        </pc:spChg>
        <pc:spChg chg="mod">
          <ac:chgData name="Arthur Pereira" userId="619b4ecbbc861c74" providerId="LiveId" clId="{8EE5D678-F249-43D2-B15A-757E59055E50}" dt="2025-05-21T04:27:49.789" v="7132" actId="6549"/>
          <ac:spMkLst>
            <pc:docMk/>
            <pc:sldMk cId="2012157259" sldId="368"/>
            <ac:spMk id="5" creationId="{CD92D495-DF6C-CD27-D895-27BC58C3D843}"/>
          </ac:spMkLst>
        </pc:spChg>
      </pc:sldChg>
      <pc:sldChg chg="modSp add mod">
        <pc:chgData name="Arthur Pereira" userId="619b4ecbbc861c74" providerId="LiveId" clId="{8EE5D678-F249-43D2-B15A-757E59055E50}" dt="2025-05-21T04:35:47.230" v="7228"/>
        <pc:sldMkLst>
          <pc:docMk/>
          <pc:sldMk cId="1440298743" sldId="369"/>
        </pc:sldMkLst>
        <pc:spChg chg="mod">
          <ac:chgData name="Arthur Pereira" userId="619b4ecbbc861c74" providerId="LiveId" clId="{8EE5D678-F249-43D2-B15A-757E59055E50}" dt="2025-05-21T04:35:16.437" v="7220" actId="20577"/>
          <ac:spMkLst>
            <pc:docMk/>
            <pc:sldMk cId="1440298743" sldId="369"/>
            <ac:spMk id="2" creationId="{25A15DDE-11CA-F616-12F9-553B7821CF12}"/>
          </ac:spMkLst>
        </pc:spChg>
        <pc:spChg chg="mod">
          <ac:chgData name="Arthur Pereira" userId="619b4ecbbc861c74" providerId="LiveId" clId="{8EE5D678-F249-43D2-B15A-757E59055E50}" dt="2025-05-21T04:35:47.230" v="7228"/>
          <ac:spMkLst>
            <pc:docMk/>
            <pc:sldMk cId="1440298743" sldId="369"/>
            <ac:spMk id="5" creationId="{D4C6E46D-CEE8-36A9-3229-9A5FE5C0DEF8}"/>
          </ac:spMkLst>
        </pc:spChg>
      </pc:sldChg>
      <pc:sldChg chg="addSp delSp modSp add mod">
        <pc:chgData name="Arthur Pereira" userId="619b4ecbbc861c74" providerId="LiveId" clId="{8EE5D678-F249-43D2-B15A-757E59055E50}" dt="2025-05-21T04:25:51.264" v="7042" actId="22"/>
        <pc:sldMkLst>
          <pc:docMk/>
          <pc:sldMk cId="470046616" sldId="370"/>
        </pc:sldMkLst>
        <pc:spChg chg="del mod">
          <ac:chgData name="Arthur Pereira" userId="619b4ecbbc861c74" providerId="LiveId" clId="{8EE5D678-F249-43D2-B15A-757E59055E50}" dt="2025-05-21T04:25:51.264" v="7042" actId="22"/>
          <ac:spMkLst>
            <pc:docMk/>
            <pc:sldMk cId="470046616" sldId="370"/>
            <ac:spMk id="5" creationId="{7B535EBF-4A79-BA3F-62C9-F993A88EAF1E}"/>
          </ac:spMkLst>
        </pc:spChg>
        <pc:picChg chg="add mod ord">
          <ac:chgData name="Arthur Pereira" userId="619b4ecbbc861c74" providerId="LiveId" clId="{8EE5D678-F249-43D2-B15A-757E59055E50}" dt="2025-05-21T04:25:51.264" v="7042" actId="22"/>
          <ac:picMkLst>
            <pc:docMk/>
            <pc:sldMk cId="470046616" sldId="370"/>
            <ac:picMk id="6" creationId="{70D365B8-6022-9B4E-3276-84EDD0894A88}"/>
          </ac:picMkLst>
        </pc:picChg>
      </pc:sldChg>
      <pc:sldChg chg="addSp delSp modSp add mod">
        <pc:chgData name="Arthur Pereira" userId="619b4ecbbc861c74" providerId="LiveId" clId="{8EE5D678-F249-43D2-B15A-757E59055E50}" dt="2025-05-21T04:27:58.058" v="7136" actId="22"/>
        <pc:sldMkLst>
          <pc:docMk/>
          <pc:sldMk cId="1511426779" sldId="371"/>
        </pc:sldMkLst>
        <pc:spChg chg="del mod">
          <ac:chgData name="Arthur Pereira" userId="619b4ecbbc861c74" providerId="LiveId" clId="{8EE5D678-F249-43D2-B15A-757E59055E50}" dt="2025-05-21T04:27:58.058" v="7136" actId="22"/>
          <ac:spMkLst>
            <pc:docMk/>
            <pc:sldMk cId="1511426779" sldId="371"/>
            <ac:spMk id="5" creationId="{2DDD26F4-C70B-7BA7-D230-C1652FBAEA38}"/>
          </ac:spMkLst>
        </pc:spChg>
        <pc:picChg chg="add mod ord">
          <ac:chgData name="Arthur Pereira" userId="619b4ecbbc861c74" providerId="LiveId" clId="{8EE5D678-F249-43D2-B15A-757E59055E50}" dt="2025-05-21T04:27:58.058" v="7136" actId="22"/>
          <ac:picMkLst>
            <pc:docMk/>
            <pc:sldMk cId="1511426779" sldId="371"/>
            <ac:picMk id="6" creationId="{199D85E3-D5F2-771E-955C-0C7FE2B2BD86}"/>
          </ac:picMkLst>
        </pc:picChg>
      </pc:sldChg>
      <pc:sldChg chg="modSp add mod">
        <pc:chgData name="Arthur Pereira" userId="619b4ecbbc861c74" providerId="LiveId" clId="{8EE5D678-F249-43D2-B15A-757E59055E50}" dt="2025-05-21T04:37:02.110" v="7311" actId="20577"/>
        <pc:sldMkLst>
          <pc:docMk/>
          <pc:sldMk cId="483575792" sldId="372"/>
        </pc:sldMkLst>
        <pc:spChg chg="mod">
          <ac:chgData name="Arthur Pereira" userId="619b4ecbbc861c74" providerId="LiveId" clId="{8EE5D678-F249-43D2-B15A-757E59055E50}" dt="2025-05-21T04:36:42.331" v="7299" actId="20577"/>
          <ac:spMkLst>
            <pc:docMk/>
            <pc:sldMk cId="483575792" sldId="372"/>
            <ac:spMk id="2" creationId="{47B21535-3792-EE61-438A-2C5CB921A6DE}"/>
          </ac:spMkLst>
        </pc:spChg>
        <pc:spChg chg="mod">
          <ac:chgData name="Arthur Pereira" userId="619b4ecbbc861c74" providerId="LiveId" clId="{8EE5D678-F249-43D2-B15A-757E59055E50}" dt="2025-05-21T04:37:02.110" v="7311" actId="20577"/>
          <ac:spMkLst>
            <pc:docMk/>
            <pc:sldMk cId="483575792" sldId="372"/>
            <ac:spMk id="5" creationId="{63E573A0-AB26-C07C-333F-41EF23A75EA8}"/>
          </ac:spMkLst>
        </pc:spChg>
      </pc:sldChg>
      <pc:sldChg chg="modSp add mod">
        <pc:chgData name="Arthur Pereira" userId="619b4ecbbc861c74" providerId="LiveId" clId="{8EE5D678-F249-43D2-B15A-757E59055E50}" dt="2025-05-21T04:38:01.178" v="7355" actId="114"/>
        <pc:sldMkLst>
          <pc:docMk/>
          <pc:sldMk cId="2758142057" sldId="373"/>
        </pc:sldMkLst>
        <pc:spChg chg="mod">
          <ac:chgData name="Arthur Pereira" userId="619b4ecbbc861c74" providerId="LiveId" clId="{8EE5D678-F249-43D2-B15A-757E59055E50}" dt="2025-05-21T04:37:18.348" v="7345" actId="20577"/>
          <ac:spMkLst>
            <pc:docMk/>
            <pc:sldMk cId="2758142057" sldId="373"/>
            <ac:spMk id="2" creationId="{51C0C060-8CB2-7077-9D9C-5E559DE045ED}"/>
          </ac:spMkLst>
        </pc:spChg>
        <pc:spChg chg="mod">
          <ac:chgData name="Arthur Pereira" userId="619b4ecbbc861c74" providerId="LiveId" clId="{8EE5D678-F249-43D2-B15A-757E59055E50}" dt="2025-05-21T04:38:01.178" v="7355" actId="114"/>
          <ac:spMkLst>
            <pc:docMk/>
            <pc:sldMk cId="2758142057" sldId="373"/>
            <ac:spMk id="5" creationId="{1E955E87-8E9A-BD97-DE47-15536214656F}"/>
          </ac:spMkLst>
        </pc:spChg>
      </pc:sldChg>
      <pc:sldChg chg="modSp add mod">
        <pc:chgData name="Arthur Pereira" userId="619b4ecbbc861c74" providerId="LiveId" clId="{8EE5D678-F249-43D2-B15A-757E59055E50}" dt="2025-05-21T04:41:31.888" v="7508" actId="27636"/>
        <pc:sldMkLst>
          <pc:docMk/>
          <pc:sldMk cId="3160574880" sldId="374"/>
        </pc:sldMkLst>
        <pc:spChg chg="mod">
          <ac:chgData name="Arthur Pereira" userId="619b4ecbbc861c74" providerId="LiveId" clId="{8EE5D678-F249-43D2-B15A-757E59055E50}" dt="2025-05-21T04:38:32.925" v="7378" actId="20577"/>
          <ac:spMkLst>
            <pc:docMk/>
            <pc:sldMk cId="3160574880" sldId="374"/>
            <ac:spMk id="2" creationId="{F2AD320D-58A6-CBA9-3E46-FDCFF092D74D}"/>
          </ac:spMkLst>
        </pc:spChg>
        <pc:spChg chg="mod">
          <ac:chgData name="Arthur Pereira" userId="619b4ecbbc861c74" providerId="LiveId" clId="{8EE5D678-F249-43D2-B15A-757E59055E50}" dt="2025-05-21T04:41:31.888" v="7508" actId="27636"/>
          <ac:spMkLst>
            <pc:docMk/>
            <pc:sldMk cId="3160574880" sldId="374"/>
            <ac:spMk id="5" creationId="{34D346B0-4154-3CC7-ED83-2C128C993E2E}"/>
          </ac:spMkLst>
        </pc:spChg>
      </pc:sldChg>
      <pc:sldChg chg="add del">
        <pc:chgData name="Arthur Pereira" userId="619b4ecbbc861c74" providerId="LiveId" clId="{8EE5D678-F249-43D2-B15A-757E59055E50}" dt="2025-05-21T04:42:27.156" v="7509" actId="47"/>
        <pc:sldMkLst>
          <pc:docMk/>
          <pc:sldMk cId="33458431" sldId="375"/>
        </pc:sldMkLst>
      </pc:sldChg>
      <pc:sldChg chg="modSp add mod">
        <pc:chgData name="Arthur Pereira" userId="619b4ecbbc861c74" providerId="LiveId" clId="{8EE5D678-F249-43D2-B15A-757E59055E50}" dt="2025-05-21T04:49:44.413" v="7764" actId="20577"/>
        <pc:sldMkLst>
          <pc:docMk/>
          <pc:sldMk cId="2628915795" sldId="376"/>
        </pc:sldMkLst>
        <pc:spChg chg="mod">
          <ac:chgData name="Arthur Pereira" userId="619b4ecbbc861c74" providerId="LiveId" clId="{8EE5D678-F249-43D2-B15A-757E59055E50}" dt="2025-05-21T04:48:48.233" v="7706" actId="20577"/>
          <ac:spMkLst>
            <pc:docMk/>
            <pc:sldMk cId="2628915795" sldId="376"/>
            <ac:spMk id="2" creationId="{55ABA782-F9F1-93F9-FBF2-87C9645F0247}"/>
          </ac:spMkLst>
        </pc:spChg>
        <pc:spChg chg="mod">
          <ac:chgData name="Arthur Pereira" userId="619b4ecbbc861c74" providerId="LiveId" clId="{8EE5D678-F249-43D2-B15A-757E59055E50}" dt="2025-05-21T04:49:44.413" v="7764" actId="20577"/>
          <ac:spMkLst>
            <pc:docMk/>
            <pc:sldMk cId="2628915795" sldId="376"/>
            <ac:spMk id="5" creationId="{E42708EB-4241-7A1D-63BB-1A51579F7FD2}"/>
          </ac:spMkLst>
        </pc:spChg>
      </pc:sldChg>
      <pc:sldChg chg="modSp add mod">
        <pc:chgData name="Arthur Pereira" userId="619b4ecbbc861c74" providerId="LiveId" clId="{8EE5D678-F249-43D2-B15A-757E59055E50}" dt="2025-05-21T04:32:47.431" v="7184" actId="114"/>
        <pc:sldMkLst>
          <pc:docMk/>
          <pc:sldMk cId="189061903" sldId="377"/>
        </pc:sldMkLst>
        <pc:spChg chg="mod">
          <ac:chgData name="Arthur Pereira" userId="619b4ecbbc861c74" providerId="LiveId" clId="{8EE5D678-F249-43D2-B15A-757E59055E50}" dt="2025-05-21T04:32:47.431" v="7184" actId="114"/>
          <ac:spMkLst>
            <pc:docMk/>
            <pc:sldMk cId="189061903" sldId="377"/>
            <ac:spMk id="2" creationId="{1530E770-5DAC-66A0-789B-76B1720789C2}"/>
          </ac:spMkLst>
        </pc:spChg>
      </pc:sldChg>
      <pc:sldChg chg="modSp add mod">
        <pc:chgData name="Arthur Pereira" userId="619b4ecbbc861c74" providerId="LiveId" clId="{8EE5D678-F249-43D2-B15A-757E59055E50}" dt="2025-05-21T04:36:20.822" v="7262" actId="15"/>
        <pc:sldMkLst>
          <pc:docMk/>
          <pc:sldMk cId="4095250988" sldId="378"/>
        </pc:sldMkLst>
        <pc:spChg chg="mod">
          <ac:chgData name="Arthur Pereira" userId="619b4ecbbc861c74" providerId="LiveId" clId="{8EE5D678-F249-43D2-B15A-757E59055E50}" dt="2025-05-21T04:36:02.755" v="7249" actId="20577"/>
          <ac:spMkLst>
            <pc:docMk/>
            <pc:sldMk cId="4095250988" sldId="378"/>
            <ac:spMk id="2" creationId="{F33AE156-3B97-A983-A690-953437836CDB}"/>
          </ac:spMkLst>
        </pc:spChg>
        <pc:spChg chg="mod">
          <ac:chgData name="Arthur Pereira" userId="619b4ecbbc861c74" providerId="LiveId" clId="{8EE5D678-F249-43D2-B15A-757E59055E50}" dt="2025-05-21T04:36:20.822" v="7262" actId="15"/>
          <ac:spMkLst>
            <pc:docMk/>
            <pc:sldMk cId="4095250988" sldId="378"/>
            <ac:spMk id="5" creationId="{759AA91E-BDA9-05EB-465F-B664A08F1D0C}"/>
          </ac:spMkLst>
        </pc:spChg>
      </pc:sldChg>
      <pc:sldChg chg="modSp add mod">
        <pc:chgData name="Arthur Pereira" userId="619b4ecbbc861c74" providerId="LiveId" clId="{8EE5D678-F249-43D2-B15A-757E59055E50}" dt="2025-05-21T04:48:26.010" v="7697" actId="20577"/>
        <pc:sldMkLst>
          <pc:docMk/>
          <pc:sldMk cId="3214190214" sldId="379"/>
        </pc:sldMkLst>
        <pc:spChg chg="mod">
          <ac:chgData name="Arthur Pereira" userId="619b4ecbbc861c74" providerId="LiveId" clId="{8EE5D678-F249-43D2-B15A-757E59055E50}" dt="2025-05-21T04:48:26.010" v="7697" actId="20577"/>
          <ac:spMkLst>
            <pc:docMk/>
            <pc:sldMk cId="3214190214" sldId="379"/>
            <ac:spMk id="2" creationId="{C94CCE9A-53E9-F62F-E2E1-9908D5EE66C2}"/>
          </ac:spMkLst>
        </pc:spChg>
      </pc:sldChg>
      <pc:sldChg chg="modSp add mod">
        <pc:chgData name="Arthur Pereira" userId="619b4ecbbc861c74" providerId="LiveId" clId="{8EE5D678-F249-43D2-B15A-757E59055E50}" dt="2025-05-21T04:48:11.121" v="7693" actId="20577"/>
        <pc:sldMkLst>
          <pc:docMk/>
          <pc:sldMk cId="455001472" sldId="380"/>
        </pc:sldMkLst>
        <pc:spChg chg="mod">
          <ac:chgData name="Arthur Pereira" userId="619b4ecbbc861c74" providerId="LiveId" clId="{8EE5D678-F249-43D2-B15A-757E59055E50}" dt="2025-05-21T04:48:11.121" v="7693" actId="20577"/>
          <ac:spMkLst>
            <pc:docMk/>
            <pc:sldMk cId="455001472" sldId="380"/>
            <ac:spMk id="2" creationId="{FA69B4D3-6932-3900-DC03-A257C7097778}"/>
          </ac:spMkLst>
        </pc:spChg>
      </pc:sldChg>
      <pc:sldChg chg="modSp add mod">
        <pc:chgData name="Arthur Pereira" userId="619b4ecbbc861c74" providerId="LiveId" clId="{8EE5D678-F249-43D2-B15A-757E59055E50}" dt="2025-05-21T04:47:45.836" v="7670" actId="114"/>
        <pc:sldMkLst>
          <pc:docMk/>
          <pc:sldMk cId="3702093773" sldId="381"/>
        </pc:sldMkLst>
        <pc:spChg chg="mod">
          <ac:chgData name="Arthur Pereira" userId="619b4ecbbc861c74" providerId="LiveId" clId="{8EE5D678-F249-43D2-B15A-757E59055E50}" dt="2025-05-21T04:46:43.907" v="7626" actId="20577"/>
          <ac:spMkLst>
            <pc:docMk/>
            <pc:sldMk cId="3702093773" sldId="381"/>
            <ac:spMk id="2" creationId="{756377AC-2218-5F02-A6F5-3D802D9691BE}"/>
          </ac:spMkLst>
        </pc:spChg>
        <pc:spChg chg="mod">
          <ac:chgData name="Arthur Pereira" userId="619b4ecbbc861c74" providerId="LiveId" clId="{8EE5D678-F249-43D2-B15A-757E59055E50}" dt="2025-05-21T04:47:45.836" v="7670" actId="114"/>
          <ac:spMkLst>
            <pc:docMk/>
            <pc:sldMk cId="3702093773" sldId="381"/>
            <ac:spMk id="5" creationId="{3753AC77-55DF-E43B-32A4-5D3738717E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A73E2-DBB9-45F5-8209-D056201ABCB3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D38B-6FC6-4E8F-AC1E-0FE0BA5C47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81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9CB3-35E8-4FAF-9E18-4010E2FD29D8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AE87-57C4-4901-822D-99E8E69F5DCB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70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9326-38DA-4285-8439-D2C3E81369DE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0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5DAF-0881-47CE-AFB1-1CB834206F37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6F40-7879-43A0-BF64-5CE3256EB99E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2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8FDA-B7AA-4252-AC59-9FB611EE1828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96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8F92-35C3-4FD4-AEAD-5B452AE2C3E0}" type="datetime1">
              <a:rPr lang="pt-BR" smtClean="0"/>
              <a:t>20/05/2025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3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7536-BD43-4255-B965-15D1258BA203}" type="datetime1">
              <a:rPr lang="pt-BR" smtClean="0"/>
              <a:t>20/05/2025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E7FB-C51D-4735-9A88-3A8F498DF135}" type="datetime1">
              <a:rPr lang="pt-BR" smtClean="0"/>
              <a:t>20/05/2025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5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FD1949-5FCC-4355-AE13-C2623BC806D0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A459-2F2B-4DD8-8B97-856F86323F00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91F4DC-36A5-4E4C-84BE-0FD730A2FB40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42E8F5-2BED-4978-A866-086E865D4CF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F49C4-1625-421D-F8D6-CD4656C3C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43428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UNIVERSIDADE FEDERAL DE CAMPINA GRANDE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CENTRO DE CIÊNCIAS E TECNOLOGIA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DEPARTAMENTO DE ENGENHARIA QUÍMICA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PROGRAMA DE PÓS-GRADUAÇÃO EM ENGENHARIA QUÍMICA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A5F35-6236-3272-D51D-2C303D3A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DISCIPLINA: </a:t>
            </a:r>
            <a:r>
              <a:rPr lang="pt-BR" dirty="0">
                <a:solidFill>
                  <a:schemeClr val="tx1"/>
                </a:solidFill>
              </a:rPr>
              <a:t>REDES NEURAIS</a:t>
            </a:r>
          </a:p>
          <a:p>
            <a:r>
              <a:rPr lang="pt-BR" b="1" dirty="0">
                <a:solidFill>
                  <a:schemeClr val="tx1"/>
                </a:solidFill>
              </a:rPr>
              <a:t>DOCENTE: </a:t>
            </a:r>
            <a:r>
              <a:rPr lang="pt-BR" dirty="0">
                <a:solidFill>
                  <a:schemeClr val="tx1"/>
                </a:solidFill>
              </a:rPr>
              <a:t>PROF. dr. Luis Gonzaga </a:t>
            </a:r>
            <a:r>
              <a:rPr lang="pt-BR" dirty="0" err="1">
                <a:solidFill>
                  <a:schemeClr val="tx1"/>
                </a:solidFill>
              </a:rPr>
              <a:t>sales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vasconcelos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b="1" dirty="0">
                <a:solidFill>
                  <a:schemeClr val="tx1"/>
                </a:solidFill>
              </a:rPr>
              <a:t>DISCENTE: </a:t>
            </a:r>
            <a:r>
              <a:rPr lang="pt-BR" dirty="0">
                <a:solidFill>
                  <a:schemeClr val="tx1"/>
                </a:solidFill>
              </a:rPr>
              <a:t>Arthur felipe pereira de jesus</a:t>
            </a:r>
          </a:p>
          <a:p>
            <a:r>
              <a:rPr lang="pt-BR" b="1" dirty="0">
                <a:solidFill>
                  <a:schemeClr val="tx1"/>
                </a:solidFill>
              </a:rPr>
              <a:t>MATRÍCULA: </a:t>
            </a:r>
            <a:r>
              <a:rPr lang="pt-BR" dirty="0">
                <a:solidFill>
                  <a:schemeClr val="tx1"/>
                </a:solidFill>
              </a:rPr>
              <a:t>231004030012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55F3B5-E96D-E8F4-7D55-A17C67DE53E9}"/>
              </a:ext>
            </a:extLst>
          </p:cNvPr>
          <p:cNvSpPr txBox="1">
            <a:spLocks/>
          </p:cNvSpPr>
          <p:nvPr/>
        </p:nvSpPr>
        <p:spPr>
          <a:xfrm>
            <a:off x="1066800" y="2856742"/>
            <a:ext cx="10058400" cy="10651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tx1"/>
                </a:solidFill>
              </a:rPr>
              <a:t>CAPÍTULO 9:</a:t>
            </a:r>
          </a:p>
          <a:p>
            <a:pPr algn="ctr"/>
            <a:r>
              <a:rPr lang="pt-BR" sz="3200" b="1" dirty="0">
                <a:solidFill>
                  <a:schemeClr val="tx1"/>
                </a:solidFill>
              </a:rPr>
              <a:t>ÁRVORES DE DECISÃO E APRENDIZAGEM EM CONJUNTO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31D227-30F8-2302-50CB-61195577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87" y="1084965"/>
            <a:ext cx="1177905" cy="9914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42113F-80F0-1093-4980-C4164E83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9" y="838282"/>
            <a:ext cx="1412341" cy="14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0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1F476-E710-735D-2BAA-3E1C11A6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74BC-B815-9D99-C714-DA690E0E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387FF-DE6F-A28A-F797-29C21BE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10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05A75-CBAC-CE37-7BE4-D7DB6ADF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modelo é estruturado como uma sequência de declarações condicionais (</a:t>
            </a:r>
            <a:r>
              <a:rPr lang="pt-BR" sz="2400" dirty="0" err="1"/>
              <a:t>if-else</a:t>
            </a:r>
            <a:r>
              <a:rPr lang="pt-BR" sz="2400" dirty="0"/>
              <a:t>), o que gera uma estrutura em forma de árvore.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nó faz uma pergunta clara, facilitando a interpretação de como a árvore chega a uma determinada classe.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Assim, </a:t>
            </a:r>
            <a:r>
              <a:rPr lang="pt-BR" sz="2400" dirty="0" err="1"/>
              <a:t>DTs</a:t>
            </a:r>
            <a:r>
              <a:rPr lang="pt-BR" sz="2400" dirty="0"/>
              <a:t> são ideais para aplicações onde a interpretabilidade do modelo é crucial.</a:t>
            </a:r>
          </a:p>
        </p:txBody>
      </p:sp>
    </p:spTree>
    <p:extLst>
      <p:ext uri="{BB962C8B-B14F-4D97-AF65-F5344CB8AC3E}">
        <p14:creationId xmlns:p14="http://schemas.microsoft.com/office/powerpoint/2010/main" val="377334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53F5-31F6-7303-D61A-B4E47F26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E03E-909E-3A19-951A-5A74FD8D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2E873A-6A8C-13E4-BE0C-362FECA2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FFDA5CF-DD63-015C-52CE-4AF66AE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principal desafio no ajuste de uma árvore de decisão está na escolha criteriosa das perguntas em cada nó: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Quais atributos utilizar e quais valores de corte empregar.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objetivo é dividir o espaço de entrada em regiões menores e mais homogêneas.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processo de divisão continua até que não haja mais ganhos ou que algum critério de parada seja satisfeito.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Caso as divisões sejam mal escolhidas, o modelo resultante terá baixa capacidade de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132573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D119-8EB9-2754-B5C8-1DC8B4D8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0CE4-C124-42EB-7BFD-126FC989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CART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82BA06-9ED4-8A95-1EF6-DCE2A3E3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174318-72A5-6C15-5746-06C93BBF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CART (</a:t>
            </a:r>
            <a:r>
              <a:rPr lang="pt-BR" sz="2400" i="1" dirty="0" err="1"/>
              <a:t>Classification</a:t>
            </a:r>
            <a:r>
              <a:rPr lang="pt-BR" sz="2400" i="1" dirty="0"/>
              <a:t> </a:t>
            </a:r>
            <a:r>
              <a:rPr lang="pt-BR" sz="2400" i="1" dirty="0" err="1"/>
              <a:t>and</a:t>
            </a:r>
            <a:r>
              <a:rPr lang="pt-BR" sz="2400" i="1" dirty="0"/>
              <a:t> </a:t>
            </a:r>
            <a:r>
              <a:rPr lang="pt-BR" sz="2400" i="1" dirty="0" err="1"/>
              <a:t>Regression</a:t>
            </a:r>
            <a:r>
              <a:rPr lang="pt-BR" sz="2400" i="1" dirty="0"/>
              <a:t> </a:t>
            </a:r>
            <a:r>
              <a:rPr lang="pt-BR" sz="2400" i="1" dirty="0" err="1"/>
              <a:t>Trees</a:t>
            </a:r>
            <a:r>
              <a:rPr lang="pt-BR" sz="2400" dirty="0"/>
              <a:t>) é uma variação do algoritmo de DT.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um algoritmo preditivo usado em </a:t>
            </a:r>
            <a:r>
              <a:rPr lang="pt-BR" sz="2400" i="1" dirty="0"/>
              <a:t>Machine Learning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Explica como os valores da variável-alvo podem ser previstos.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um DT em que cada bifurcação é divindade em uma variável preditora.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nó tem uma previsão para a variável-alvo no final.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Ele pode lidar com tarefas de classificação e regressão.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Basicamente aprende com os dados rotulados para prever dados não vistos.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781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CE13-642E-A395-FEE2-F159245D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39BA1-D106-D94F-6248-138912D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EM ÁRVORE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079B62-58C6-7C9F-73C6-50277218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1B1DC80-B06A-6BCB-1A4F-7CCEF42A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CART constrói uma estrutura semelhante a uma árvore (nós e ramos).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Nós são os diferentes pontos de decisão.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Ramos são os caminhos dessas decisões.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nós-folhas contêm um rótulo de classe ou valor previsto.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813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7541B-348C-6FD4-0986-DD22F63F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0B43-B2E1-558A-2A43-B95EC2D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DIVISÃO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3745E7-204C-8F73-9A59-796E504B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754B641-69E7-1965-77E0-AB27ABB7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Utiliza o </a:t>
            </a:r>
            <a:r>
              <a:rPr lang="pt-BR" sz="2400" i="1" dirty="0" err="1"/>
              <a:t>greedy</a:t>
            </a:r>
            <a:r>
              <a:rPr lang="pt-BR" sz="2400" i="1" dirty="0"/>
              <a:t> </a:t>
            </a:r>
            <a:r>
              <a:rPr lang="pt-BR" sz="2400" i="1" dirty="0" err="1"/>
              <a:t>algorithm</a:t>
            </a:r>
            <a:r>
              <a:rPr lang="pt-BR" sz="2400" i="1" dirty="0"/>
              <a:t> </a:t>
            </a:r>
            <a:r>
              <a:rPr lang="pt-BR" sz="2400" dirty="0"/>
              <a:t>(algoritmo guloso) para dividir os dados em cada nó.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Avalia todas as divisões possíveis e seleciona a que melhor reduz a impureza dos subconjuntos resultantes.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tarefas de classificação, o CART utiliza impureza de Gini ou entropia.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tarefas de regressão, o CART utiliza o erro quadrático médio (</a:t>
            </a:r>
            <a:r>
              <a:rPr lang="pt-BR" sz="2400" i="1" dirty="0" err="1"/>
              <a:t>Mean</a:t>
            </a:r>
            <a:r>
              <a:rPr lang="pt-BR" sz="2400" i="1" dirty="0"/>
              <a:t> </a:t>
            </a:r>
            <a:r>
              <a:rPr lang="pt-BR" sz="2400" i="1" dirty="0" err="1"/>
              <a:t>Squared</a:t>
            </a:r>
            <a:r>
              <a:rPr lang="pt-BR" sz="2400" i="1" dirty="0"/>
              <a:t> </a:t>
            </a:r>
            <a:r>
              <a:rPr lang="pt-BR" sz="2400" i="1" dirty="0" err="1"/>
              <a:t>Error</a:t>
            </a:r>
            <a:r>
              <a:rPr lang="pt-BR" sz="2400" i="1" dirty="0"/>
              <a:t> </a:t>
            </a:r>
            <a:r>
              <a:rPr lang="pt-BR" sz="2400" dirty="0"/>
              <a:t>– MSE).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8274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97B16-045A-5F6A-54D5-D39A5F58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1215F-CD94-C9F2-A5CD-3647A167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GREEDY ALGORITHM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295144-645B-F7B5-B591-9B0F31B1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05C2D74-6A6E-BE9E-20B1-F630CE6C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Greedy</a:t>
            </a:r>
            <a:r>
              <a:rPr lang="pt-BR" sz="2400" i="1" dirty="0"/>
              <a:t> </a:t>
            </a:r>
            <a:r>
              <a:rPr lang="pt-BR" sz="2400" i="1" dirty="0" err="1"/>
              <a:t>Algorithm</a:t>
            </a:r>
            <a:r>
              <a:rPr lang="pt-BR" sz="2400" i="1" dirty="0"/>
              <a:t> </a:t>
            </a:r>
            <a:r>
              <a:rPr lang="pt-BR" sz="2400" dirty="0"/>
              <a:t>ou algoritmo guloso é uma estratégia de solução de problemas que consiste em, a cada passo, escolher a opção que parece ser a melhor no momento, sem considerar as consequências futuras.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Toma decisões locais ótimas, na esperança de que isso leve a uma solução global ótima.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Simples de implementar.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Nem sempre encontra a melhor solução global (pode levar a soluções subótimas).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Muito eficiente em termos de tempo de execução.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Nas </a:t>
            </a:r>
            <a:r>
              <a:rPr lang="pt-BR" sz="2400" dirty="0" err="1"/>
              <a:t>DTs</a:t>
            </a:r>
            <a:r>
              <a:rPr lang="pt-BR" sz="2400" dirty="0"/>
              <a:t>, ao construir, usa esta abordagem para escolher a melhor divisão em cada nó (máxima redução de impureza). </a:t>
            </a:r>
          </a:p>
        </p:txBody>
      </p:sp>
    </p:spTree>
    <p:extLst>
      <p:ext uri="{BB962C8B-B14F-4D97-AF65-F5344CB8AC3E}">
        <p14:creationId xmlns:p14="http://schemas.microsoft.com/office/powerpoint/2010/main" val="31406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159C-73F5-77AC-7E94-52551FB6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98148-3EE3-38CC-5F04-2980AC9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6AC567-4F05-7273-ECD9-738516E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FC4D69-F8B0-FE70-23B3-269A78E1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complexidade da árvore de decisão é definida como o número de divisões na árvore.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Árvores com menos ramificações são recomendadas, pois são mais fáceis de entender e menos propensas a sofrer </a:t>
            </a:r>
            <a:r>
              <a:rPr lang="pt-BR" sz="2400" i="1" dirty="0" err="1"/>
              <a:t>overfitting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Trabalhar em cada nó-folha da árvore e avaliar o efeito de excluí—</a:t>
            </a:r>
            <a:r>
              <a:rPr lang="pt-BR" sz="2400" dirty="0" err="1"/>
              <a:t>lo</a:t>
            </a:r>
            <a:r>
              <a:rPr lang="pt-BR" sz="2400" dirty="0"/>
              <a:t> usando um conjunto de testes de retenção é a abordagem de poda mais rápida e simples.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No Python, veremos que podemos definir a profundidade da árvore através do comando “</a:t>
            </a:r>
            <a:r>
              <a:rPr lang="pt-BR" sz="2400" dirty="0" err="1"/>
              <a:t>max_depth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593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AD5E-E36A-3FDE-9C3B-8A512538B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F4E8-EEF3-DF81-71AC-6C9684BA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ÁRVORES DE DECISÃO PARA CLASSIFICAÇÃO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5AEFDC-4B07-00AE-AD33-5AA1D962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C18C8A-440E-C018-BD24-8380FDBB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Modelo que faz previsões categóricas.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Atribui uma classe ou categoria a uma nova observação com base em condições sobre as variáveis de entrada.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árvore é construída dividindo o conjunto de dados com base em perguntas.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nó representa uma decisão baseada em uma variável.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divisões são feitas de forma gulosa, escolhendo sempre a melhor separação no momento.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Utiliza o método de impureza de Gini ou entropia como critério de divisão.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Em Python, podemos utilizar parâmetro de parada como “</a:t>
            </a:r>
            <a:r>
              <a:rPr lang="pt-BR" sz="2400" dirty="0" err="1"/>
              <a:t>min_samples_split</a:t>
            </a:r>
            <a:r>
              <a:rPr lang="pt-B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7949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C280-26AB-2CA3-F51C-93B9D74C0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468F-B1D7-51D1-8449-4B7B6AD1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IMPUREZA DE GINI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7BE3DC-5B6A-89FB-A486-596472DF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FABEC9E-78EB-96EB-A70F-AFAA6131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Mede o grau de impureza ou a mistura de classes em um conjunto de dados.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Quanto menor a impureza de Gini, mais puro é o grupo (ou seja, mais homogêneo em relação à classe).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Se todas as amostras de um nó pertencem à mesma classe, a impureza de Gini é zero.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Se as classes estão equilibradas, a impureza é máxima.</a:t>
            </a:r>
          </a:p>
        </p:txBody>
      </p:sp>
    </p:spTree>
    <p:extLst>
      <p:ext uri="{BB962C8B-B14F-4D97-AF65-F5344CB8AC3E}">
        <p14:creationId xmlns:p14="http://schemas.microsoft.com/office/powerpoint/2010/main" val="44820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7B2CA-42D5-5FCD-D32C-0078B9B14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D1EB-1A58-BE10-F188-F4A306B2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IMPUREZA DE GINI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6813B2-8D33-5EB0-0FAA-1D9AC66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19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8882645-4E67-0027-758A-A665102FD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proporção de elementos da classe i no nó.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400" dirty="0"/>
                  <a:t>: número de classes.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8882645-4E67-0027-758A-A665102FD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84989-E262-1DAD-ADF8-A360259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72A089-ED09-6B12-69A6-5B7B1326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INTRODUÇÃO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ALGUMAS CONSIDERAÇÕES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ÁRVORES DE DECISÃO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FLORESTAS ALEATÓRIAS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SOFT SENSING COM RANDOM FOREST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ENSEMBLE LEARNING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PREDIÇÃO COM XGBOOST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pt-BR" sz="2400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14F57E-0FF8-7274-320E-5E6050E2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0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18D0-EA6F-EF5D-547B-B1838DCD5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AE59A-9FE6-281A-141B-EA334EC2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ENTROPIA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7EBFFC-FDED-EE48-A9EE-3B0A1F0D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20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002B46-1C52-1833-F90C-A45E0625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Além da impureza de Gini, outra métrica popular é a entropia.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Quantifica a impureza ou incerteza de um conjunto de dados.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Mede o nível de desordem: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Quanto maior a entropia, mais mistas são as classes no nó.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Quanto menor a entropia (próxima de zero), mais puro é o nó.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Quando todas as amostras pertencem à mesma classe, a entropia é zero (máxima pureza).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Quando as amostras estão equilibradas entre as classes, a entropia é máxima (máxima impureza).</a:t>
            </a:r>
          </a:p>
        </p:txBody>
      </p:sp>
    </p:spTree>
    <p:extLst>
      <p:ext uri="{BB962C8B-B14F-4D97-AF65-F5344CB8AC3E}">
        <p14:creationId xmlns:p14="http://schemas.microsoft.com/office/powerpoint/2010/main" val="3155126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EDC0-9E30-F23F-D06D-2C19E2065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CC509-4259-6C34-CCA0-3F6D60C8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ENTROPIA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FED03-8F66-A596-3A98-FCC3416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21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A291ADD-12D1-26B2-318E-4BB0ADC84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pt-BR" sz="2400" dirty="0"/>
                      <m:t>: </m:t>
                    </m:r>
                    <m:r>
                      <m:rPr>
                        <m:nor/>
                      </m:rPr>
                      <a:rPr lang="pt-BR" sz="2400" dirty="0"/>
                      <m:t>propor</m:t>
                    </m:r>
                    <m:r>
                      <m:rPr>
                        <m:nor/>
                      </m:rPr>
                      <a:rPr lang="pt-BR" sz="2400" dirty="0"/>
                      <m:t>çã</m:t>
                    </m:r>
                    <m:r>
                      <m:rPr>
                        <m:nor/>
                      </m:rPr>
                      <a:rPr lang="pt-BR" sz="2400" dirty="0"/>
                      <m:t>o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de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elementos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da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classe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i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no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n</m:t>
                    </m:r>
                    <m:r>
                      <m:rPr>
                        <m:nor/>
                      </m:rPr>
                      <a:rPr lang="pt-BR" sz="2400" dirty="0"/>
                      <m:t>ó.</m:t>
                    </m:r>
                  </m:oMath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pt-BR" sz="2400" dirty="0"/>
                      <m:t>: </m:t>
                    </m:r>
                    <m:r>
                      <m:rPr>
                        <m:nor/>
                      </m:rPr>
                      <a:rPr lang="pt-BR" sz="2400" dirty="0"/>
                      <m:t>n</m:t>
                    </m:r>
                    <m:r>
                      <m:rPr>
                        <m:nor/>
                      </m:rPr>
                      <a:rPr lang="pt-BR" sz="2400" dirty="0"/>
                      <m:t>ú</m:t>
                    </m:r>
                    <m:r>
                      <m:rPr>
                        <m:nor/>
                      </m:rPr>
                      <a:rPr lang="pt-BR" sz="2400" dirty="0"/>
                      <m:t>mero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de</m:t>
                    </m:r>
                    <m:r>
                      <m:rPr>
                        <m:nor/>
                      </m:rPr>
                      <a:rPr lang="pt-BR" sz="2400" dirty="0"/>
                      <m:t> </m:t>
                    </m:r>
                    <m:r>
                      <m:rPr>
                        <m:nor/>
                      </m:rPr>
                      <a:rPr lang="pt-BR" sz="2400" dirty="0"/>
                      <m:t>classes</m:t>
                    </m:r>
                    <m:r>
                      <m:rPr>
                        <m:nor/>
                      </m:rPr>
                      <a:rPr lang="pt-BR" sz="2400" dirty="0"/>
                      <m:t>.</m:t>
                    </m:r>
                  </m:oMath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Por convenção,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0∙</m:t>
                    </m:r>
                    <m:func>
                      <m:func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/>
                  <a:t>.</a:t>
                </a:r>
              </a:p>
              <a:p>
                <a:pPr indent="0" algn="just">
                  <a:buNone/>
                </a:pPr>
                <a:endParaRPr lang="pt-BR" sz="2400" dirty="0"/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2A291ADD-12D1-26B2-318E-4BB0ADC84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9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6042-908B-9741-5E12-CC517546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6E832-4772-43A7-8D3B-6AAA6E85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ÁRVORES DE DECISÃO PARA REGRESSÃO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4F2763-7B1D-8FAF-579B-7038726B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0E55831-8D23-1EF4-18FD-232963C5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Modelo que faz previsões contínuas.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Estima um valor numérico para uma nova observação com base em condições sobre as variáveis.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Similar à árvore de classificação, mas em vez de prever uma classe, calcula uma média ou outro valor estatístico das amostras que chegam a uma folha da árvore.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divisão busca minimizar o erro da previsão.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Utiliza o MSE como critério de divisão.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8174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CAECB-2E98-445E-4E82-053D25249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87FA1-0FB7-EE8E-E7D0-4F5FE7CF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MEAN SQUARED ERROR </a:t>
            </a:r>
            <a:r>
              <a:rPr lang="pt-BR" dirty="0"/>
              <a:t>(MSE)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50602A-49B0-BBA1-A5B7-09CF4483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23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1EEC4D0-381B-DC4F-8E26-4B9623C8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Mede o erro médio ao quadrado entre os valores previstos e os valores reais.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Quanto menor o MSE, melhor o modelo ou a divisão da árvore.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Penaliza erros grandes mais severamente, pois eleva o erro ao quadrado.</a:t>
            </a:r>
          </a:p>
        </p:txBody>
      </p:sp>
    </p:spTree>
    <p:extLst>
      <p:ext uri="{BB962C8B-B14F-4D97-AF65-F5344CB8AC3E}">
        <p14:creationId xmlns:p14="http://schemas.microsoft.com/office/powerpoint/2010/main" val="270159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34F66-157F-15D1-237E-A3282249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F6F0-791B-99F1-D3A8-1C568B6B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MEAN SQUARED ERROR </a:t>
            </a:r>
            <a:r>
              <a:rPr lang="pt-BR" dirty="0"/>
              <a:t>(MSE)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A083E-EFB5-E5CC-131A-DD21C309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24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D665876-2396-48E3-2D75-B524B85E5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b="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valor real da i-</a:t>
                </a:r>
                <a:r>
                  <a:rPr lang="pt-BR" sz="2400" dirty="0" err="1"/>
                  <a:t>ésima</a:t>
                </a:r>
                <a:r>
                  <a:rPr lang="pt-BR" sz="2400" dirty="0"/>
                  <a:t> amostra.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/>
                  <a:t>: valor previsto para a i-</a:t>
                </a:r>
                <a:r>
                  <a:rPr lang="pt-BR" sz="2400" dirty="0" err="1"/>
                  <a:t>ésima</a:t>
                </a:r>
                <a:r>
                  <a:rPr lang="pt-BR" sz="2400" dirty="0"/>
                  <a:t> amostra.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400" dirty="0"/>
                  <a:t>: número de amostras.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D665876-2396-48E3-2D75-B524B85E5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09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0F3E-98D5-A97D-3761-4A1D8B260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0548D-11E8-CEEC-F247-336AB89B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 SOBRE DT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FA8148-5AD2-96BF-997E-5F3B25EE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4E844C3-35D2-770C-25F8-1648177B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Apesar da flexibilidade, as árvores de decisão isoladas têm limitações sérias: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Tendência ao </a:t>
            </a:r>
            <a:r>
              <a:rPr lang="pt-BR" sz="2200" i="1" dirty="0" err="1"/>
              <a:t>overfitting</a:t>
            </a:r>
            <a:r>
              <a:rPr lang="pt-BR" sz="2200" dirty="0"/>
              <a:t>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Predições pouco suaves (</a:t>
            </a:r>
            <a:r>
              <a:rPr lang="pt-BR" sz="2200" i="1" dirty="0" err="1"/>
              <a:t>piecewise</a:t>
            </a:r>
            <a:r>
              <a:rPr lang="pt-BR" sz="2200" dirty="0"/>
              <a:t>);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Instabilidade frente a pequenas variações nos dados de treinamento.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Contudo, aprender </a:t>
            </a:r>
            <a:r>
              <a:rPr lang="pt-BR" sz="2400" dirty="0" err="1"/>
              <a:t>DTs</a:t>
            </a:r>
            <a:r>
              <a:rPr lang="pt-BR" sz="2400" dirty="0"/>
              <a:t> é essencial, pois elas são a base de técnicas mais poderosas como </a:t>
            </a:r>
            <a:r>
              <a:rPr lang="pt-BR" sz="2400" i="1" dirty="0"/>
              <a:t>Random </a:t>
            </a:r>
            <a:r>
              <a:rPr lang="pt-BR" sz="2400" i="1" dirty="0" err="1"/>
              <a:t>Forests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i="1" dirty="0" err="1"/>
              <a:t>XGBoost</a:t>
            </a:r>
            <a:r>
              <a:rPr lang="pt-BR" sz="2400" dirty="0"/>
              <a:t>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Quando utilizadas em conjunto, árvores fracas podem formar modelos robustos e precisos.</a:t>
            </a:r>
          </a:p>
        </p:txBody>
      </p:sp>
    </p:spTree>
    <p:extLst>
      <p:ext uri="{BB962C8B-B14F-4D97-AF65-F5344CB8AC3E}">
        <p14:creationId xmlns:p14="http://schemas.microsoft.com/office/powerpoint/2010/main" val="134247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6352-8684-15D0-84C8-27796BB8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8CC8D-8536-FDE2-5C07-84CB44BD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FLORESTAS ALEATÓRIAS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C7B823-12A9-0F73-EBEB-5A3342AE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25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D420-E09A-911B-423E-301E3B2E9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52EE-D6F5-2861-77B2-46E06156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i="1" dirty="0"/>
              <a:t>RANDOM FOREST?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728DEA-E97C-7A4E-6220-B629A7B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43C6818-9997-0D42-2448-3AC72805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uma técnica de </a:t>
            </a:r>
            <a:r>
              <a:rPr lang="pt-BR" sz="2400" i="1" dirty="0"/>
              <a:t>ensemble learning </a:t>
            </a:r>
            <a:r>
              <a:rPr lang="pt-BR" sz="2400" dirty="0"/>
              <a:t>que combina várias árvores de decisão para criar um modelo mais robusto e preciso.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árvore contribui com sua predição e, no final: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Para classificação: a classe mais votada é escolhida (</a:t>
            </a:r>
            <a:r>
              <a:rPr lang="pt-BR" sz="2200" i="1" dirty="0" err="1"/>
              <a:t>majority</a:t>
            </a:r>
            <a:r>
              <a:rPr lang="pt-BR" sz="2200" i="1" dirty="0"/>
              <a:t> </a:t>
            </a:r>
            <a:r>
              <a:rPr lang="pt-BR" sz="2200" i="1" dirty="0" err="1"/>
              <a:t>voting</a:t>
            </a:r>
            <a:r>
              <a:rPr lang="pt-BR" sz="2200" dirty="0"/>
              <a:t>).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Para regressão: é calculada a média das previsões.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321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D7EEF-8DA7-EACB-5031-B531C2ED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FLORESTA ALEATÓRIA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B00A861-47BF-548E-FF3E-9E5AB02C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452" y="1846263"/>
            <a:ext cx="6635422" cy="4022725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66F73-CC65-513D-7489-5B9EB8C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84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9D6D-A553-6C15-9038-7B085058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2C4F7-9FB9-1278-7A6B-063184C0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MAJORITY VOTING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6BB911-3DC8-31D4-A6A8-17C4A34C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29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79E1007-3420-ACC4-5559-E623AE20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Técnica de combinação de modelos usada principalmente em </a:t>
            </a:r>
            <a:r>
              <a:rPr lang="pt-BR" sz="2400" i="1" dirty="0"/>
              <a:t>ensemble</a:t>
            </a:r>
            <a:r>
              <a:rPr lang="pt-BR" sz="2400" dirty="0"/>
              <a:t> </a:t>
            </a:r>
            <a:r>
              <a:rPr lang="pt-BR" sz="2400" i="1" dirty="0"/>
              <a:t>learning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modelo do </a:t>
            </a:r>
            <a:r>
              <a:rPr lang="pt-BR" sz="2400" i="1" dirty="0"/>
              <a:t>ensemble</a:t>
            </a:r>
            <a:r>
              <a:rPr lang="pt-BR" sz="2400" dirty="0"/>
              <a:t> faz sua previsão de classe e, no final, a classe mais votada é escolhida como a previsão final.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modelo individual faz uma previsão categórica.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Conta-se o número de vezes que cada classe foi prevista.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classe com o maior número de votos é selecionada.</a:t>
            </a:r>
          </a:p>
        </p:txBody>
      </p:sp>
    </p:spTree>
    <p:extLst>
      <p:ext uri="{BB962C8B-B14F-4D97-AF65-F5344CB8AC3E}">
        <p14:creationId xmlns:p14="http://schemas.microsoft.com/office/powerpoint/2010/main" val="314528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F655-8936-69D0-64A6-7EC447DA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0BF6-CC05-FA9B-E4AD-13AD22E9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CONSIDERAÇÕES INICIAIS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500F4A-E4DC-CF1B-3EF5-3108A30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34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E928-D8E4-6F1A-2666-1253F763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08E39-CBC8-5A21-8A3B-419263B3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MAJORITY VOTING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7975C-0A2F-F90C-06F3-169C085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30</a:t>
            </a:fld>
            <a:endParaRPr lang="pt-BR"/>
          </a:p>
        </p:txBody>
      </p:sp>
      <p:pic>
        <p:nvPicPr>
          <p:cNvPr id="3078" name="Picture 6" descr="Hard Voting Classifier with equal weights">
            <a:extLst>
              <a:ext uri="{FF2B5EF4-FFF2-40B4-BE49-F238E27FC236}">
                <a16:creationId xmlns:a16="http://schemas.microsoft.com/office/drawing/2014/main" id="{0373145B-0FBD-38F1-D32F-65EDC9C7D8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62" y="1846263"/>
            <a:ext cx="357860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85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73C5F-A1D2-CF9D-C62B-99AE456A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F5348-C73B-7577-0E3A-0051361F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SOFT VOTING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D7624A-467E-915C-4A51-17E458AD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31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E40B99-ADBD-03AD-B1B4-DC8AA103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Técnica onde cada modelo não fornece apenas a classe prevista, mas também a probabilidade associada a cada classe.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previsão final é feita pela soma das probabilidades ponderadas, escolhendo a classe com maior probabilidade agregada.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Cada modelo gera um vetor de probabilidades para cada classe.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probabilidades são somadas (ou ponderadas se for o caso).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classe com a maior probabilidade total é escolhida.</a:t>
            </a:r>
          </a:p>
        </p:txBody>
      </p:sp>
    </p:spTree>
    <p:extLst>
      <p:ext uri="{BB962C8B-B14F-4D97-AF65-F5344CB8AC3E}">
        <p14:creationId xmlns:p14="http://schemas.microsoft.com/office/powerpoint/2010/main" val="1977572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3B935-8D8A-13F2-4A40-725656D7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AEC4A-5321-5812-3C5C-B416CB41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SOFT VOTING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9EFE3C-2543-5F21-F04C-BC9BD78A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32</a:t>
            </a:fld>
            <a:endParaRPr lang="pt-BR"/>
          </a:p>
        </p:txBody>
      </p:sp>
      <p:pic>
        <p:nvPicPr>
          <p:cNvPr id="4098" name="Picture 2" descr="Soft Voting Classifier with Equal Weights">
            <a:extLst>
              <a:ext uri="{FF2B5EF4-FFF2-40B4-BE49-F238E27FC236}">
                <a16:creationId xmlns:a16="http://schemas.microsoft.com/office/drawing/2014/main" id="{01B0CFC0-BD9C-392E-3D8A-FDC9AFC8D9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042" y="1846263"/>
            <a:ext cx="413824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1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945C-478F-3678-48C1-7E7B4E43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F843E-9A36-F50A-B602-1E87BA1E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FFDC89-2A77-3338-5DC9-F4913724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33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3AC7472-8813-4A36-4CE5-0CABAFD0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Gera múltiplos subconjuntos de dados a partir do conjunto original (via </a:t>
            </a:r>
            <a:r>
              <a:rPr lang="pt-BR" sz="2400" i="1" dirty="0" err="1"/>
              <a:t>bootstrapping</a:t>
            </a:r>
            <a:r>
              <a:rPr lang="pt-BR" sz="2400" dirty="0"/>
              <a:t>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cada subconjunto, treina-se uma árvore de decisão completa, mas a</a:t>
            </a:r>
            <a:r>
              <a:rPr lang="pt-BR" sz="2200" dirty="0"/>
              <a:t> cada divisão, apenas um subconjunto aleatório de variáveis é considerado (</a:t>
            </a:r>
            <a:r>
              <a:rPr lang="pt-BR" sz="2200" i="1" dirty="0"/>
              <a:t>feature </a:t>
            </a:r>
            <a:r>
              <a:rPr lang="pt-BR" sz="2200" i="1" dirty="0" err="1"/>
              <a:t>bagging</a:t>
            </a:r>
            <a:r>
              <a:rPr lang="pt-BR" sz="2200" dirty="0"/>
              <a:t>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predição do modelo é obtida pela média das previsões das árvores individuais.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Essa combinação reduz a variância e gera modelos mais robustos.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 O segredo está em como essas árvores são geradas, de modo que seus erros de predição sejam não correlacionados, o que reduz significativamente o </a:t>
            </a:r>
            <a:r>
              <a:rPr lang="pt-BR" sz="2400" i="1" dirty="0" err="1"/>
              <a:t>overfitting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árvores do RF são treinadas até profundidade máxima, o que dispensa a necessidade de afinar </a:t>
            </a:r>
            <a:r>
              <a:rPr lang="pt-BR" sz="2400" dirty="0" err="1"/>
              <a:t>hiperparâmetros</a:t>
            </a:r>
            <a:r>
              <a:rPr lang="pt-BR" sz="2400" dirty="0"/>
              <a:t> como profundidade ou número mínimo de amostras.</a:t>
            </a:r>
          </a:p>
        </p:txBody>
      </p:sp>
    </p:spTree>
    <p:extLst>
      <p:ext uri="{BB962C8B-B14F-4D97-AF65-F5344CB8AC3E}">
        <p14:creationId xmlns:p14="http://schemas.microsoft.com/office/powerpoint/2010/main" val="1214377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40D1-E3AC-D264-A53B-170EF28B0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CBB49-5DAF-E755-5BA1-5617C95A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BOOTSTRAPPING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F7CB7-BCBC-A18A-A005-6BF6ADD2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A917D91-D99F-82F3-4941-1D431D94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Técnica de </a:t>
            </a:r>
            <a:r>
              <a:rPr lang="pt-BR" sz="2400" dirty="0" err="1"/>
              <a:t>reamostragem</a:t>
            </a:r>
            <a:r>
              <a:rPr lang="pt-BR" sz="2400" dirty="0"/>
              <a:t> usada para criar múltiplos subconjuntos aleatórios (com reposições) a partir do conjunto original de dados.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Gera diversos subconjuntos de dados por amostragem com reposição (ou seja, o mesmo exemplo pode aparecer várias vezes).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cada subconjunto, treina-se um modelo fraco (como uma árvore de decisão).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previsões são então combinadas: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Votação para classificação.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Média para regressão.</a:t>
            </a:r>
          </a:p>
        </p:txBody>
      </p:sp>
    </p:spTree>
    <p:extLst>
      <p:ext uri="{BB962C8B-B14F-4D97-AF65-F5344CB8AC3E}">
        <p14:creationId xmlns:p14="http://schemas.microsoft.com/office/powerpoint/2010/main" val="1027178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22E8-7FE2-E1E6-91A4-2F4DDAEF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0FB80-152E-621A-8F16-3066439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BOOTSTRAPPING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FB67D5-20FE-E8BF-B9EA-8052D5A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35</a:t>
            </a:fld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01FB468-0010-A0B0-D425-8FBA7C280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162" y="1846263"/>
            <a:ext cx="5482002" cy="4022725"/>
          </a:xfrm>
        </p:spPr>
      </p:pic>
    </p:spTree>
    <p:extLst>
      <p:ext uri="{BB962C8B-B14F-4D97-AF65-F5344CB8AC3E}">
        <p14:creationId xmlns:p14="http://schemas.microsoft.com/office/powerpoint/2010/main" val="2128048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97749-EA9A-A35A-E6DB-A3A2BA97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7EBA5-3E0A-412C-41CF-29F0CA73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FEATURE BAGGING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39A246-04E3-15AD-7614-0C4646F6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36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D3ECCC7-B6B5-A94C-15A5-DA10CE75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Feature </a:t>
            </a:r>
            <a:r>
              <a:rPr lang="pt-BR" sz="2400" i="1" dirty="0" err="1"/>
              <a:t>Bagging</a:t>
            </a:r>
            <a:r>
              <a:rPr lang="pt-BR" sz="2400" i="1" dirty="0"/>
              <a:t> </a:t>
            </a:r>
            <a:r>
              <a:rPr lang="pt-BR" sz="2400" dirty="0"/>
              <a:t>é uma técnica de </a:t>
            </a:r>
            <a:r>
              <a:rPr lang="pt-BR" sz="2400" i="1" dirty="0"/>
              <a:t>ensemble learning </a:t>
            </a:r>
            <a:r>
              <a:rPr lang="pt-BR" sz="2400" dirty="0"/>
              <a:t>que consiste em selecionar aleatoriamente um subconjunto de variáveis (</a:t>
            </a:r>
            <a:r>
              <a:rPr lang="pt-BR" sz="2400" i="1" dirty="0"/>
              <a:t>features</a:t>
            </a:r>
            <a:r>
              <a:rPr lang="pt-BR" sz="2400" dirty="0"/>
              <a:t>) para treinar cada modelo de um </a:t>
            </a:r>
            <a:r>
              <a:rPr lang="pt-BR" sz="2400" i="1" dirty="0"/>
              <a:t>ensemble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Também conhecido como </a:t>
            </a:r>
            <a:r>
              <a:rPr lang="pt-BR" sz="2400" i="1" dirty="0"/>
              <a:t>Random </a:t>
            </a:r>
            <a:r>
              <a:rPr lang="pt-BR" sz="2400" i="1" dirty="0" err="1"/>
              <a:t>Subspaces</a:t>
            </a:r>
            <a:r>
              <a:rPr lang="pt-BR" sz="2400" i="1" dirty="0"/>
              <a:t> </a:t>
            </a:r>
            <a:r>
              <a:rPr lang="pt-BR" sz="2400" dirty="0"/>
              <a:t>ou </a:t>
            </a:r>
            <a:r>
              <a:rPr lang="pt-BR" sz="2400" i="1" dirty="0"/>
              <a:t>atribute</a:t>
            </a:r>
            <a:r>
              <a:rPr lang="pt-BR" sz="2400" dirty="0"/>
              <a:t> </a:t>
            </a:r>
            <a:r>
              <a:rPr lang="pt-BR" sz="2400" i="1" dirty="0" err="1"/>
              <a:t>bagging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Durante a construção de cada árvore, em cada divisão (split), a Random Forest: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Considera apenas um subconjunto aleatório de variáveis para escolher a melhor divisão.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Não utiliza todas as variáveis disponíveis.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Reduz a correlação entre os modelos do </a:t>
            </a:r>
            <a:r>
              <a:rPr lang="pt-BR" sz="2400" i="1" dirty="0"/>
              <a:t>ensemble</a:t>
            </a:r>
            <a:r>
              <a:rPr lang="pt-BR" sz="2400" dirty="0"/>
              <a:t> (maior diversidade).</a:t>
            </a:r>
          </a:p>
        </p:txBody>
      </p:sp>
    </p:spTree>
    <p:extLst>
      <p:ext uri="{BB962C8B-B14F-4D97-AF65-F5344CB8AC3E}">
        <p14:creationId xmlns:p14="http://schemas.microsoft.com/office/powerpoint/2010/main" val="923410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026AE-B727-9A23-13B1-ECD8C3CB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13E95-2BC6-F9A8-A4C9-FD86A5C6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MATEMÁTICOS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278912-A29F-0C76-9898-8B659DAA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37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5407CED-427B-5EDE-15D1-86D0AF24B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Para que o RF funcione de forma eficaz, é essencial que as árvores sejam o mais diferentes possível entre si. 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Isso é obtido por dois mecanismos principais:</a:t>
                </a:r>
              </a:p>
              <a:p>
                <a:pPr marL="726948" lvl="1" indent="-342900" algn="just">
                  <a:buFont typeface="Wingdings" panose="05000000000000000000" pitchFamily="2" charset="2"/>
                  <a:buChar char="§"/>
                </a:pPr>
                <a:r>
                  <a:rPr lang="pt-BR" sz="2200" dirty="0"/>
                  <a:t>Uso de conjuntos de treinamento diferentes para cada árvore: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r>
                  <a:rPr lang="pt-BR" sz="1800" dirty="0"/>
                  <a:t>Se todas as árvores forem treinadas com os mesmos dados, produzirão os mesmos erros.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r>
                  <a:rPr lang="pt-BR" sz="1800" dirty="0"/>
                  <a:t>Para evitar isso, usa-se </a:t>
                </a:r>
                <a:r>
                  <a:rPr lang="pt-BR" sz="1800" i="1" dirty="0" err="1"/>
                  <a:t>bootstrapping</a:t>
                </a:r>
                <a:r>
                  <a:rPr lang="pt-BR" sz="1800" dirty="0"/>
                  <a:t>.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r>
                  <a:rPr lang="pt-BR" sz="1800" dirty="0"/>
                  <a:t>Cada árvore é treinada com uma amostragem aleatória com reposição de tamanho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800" dirty="0"/>
                  <a:t>.</a:t>
                </a:r>
              </a:p>
              <a:p>
                <a:pPr marL="726948" lvl="1" indent="-342900" algn="just">
                  <a:buFont typeface="Wingdings" panose="05000000000000000000" pitchFamily="2" charset="2"/>
                  <a:buChar char="§"/>
                </a:pPr>
                <a:r>
                  <a:rPr lang="pt-BR" sz="2200" dirty="0"/>
                  <a:t>Uso de subconjuntos aleatórios de variáveis em cada divisão: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r>
                  <a:rPr lang="pt-BR" sz="1800" dirty="0"/>
                  <a:t>Ao invés de usar todas as variáveis para decidir os melhores splits, a RF seleciona aleatoriamente um subconjunto de variáveis em cada nó.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r>
                  <a:rPr lang="pt-BR" sz="1800" dirty="0"/>
                  <a:t>Essa técnica, contraintuitiva porém eficaz, aumenta a diversidade entre as árvores.</a:t>
                </a:r>
              </a:p>
              <a:p>
                <a:pPr marL="909828" lvl="2" indent="-342900" algn="just">
                  <a:buFont typeface="Wingdings" panose="05000000000000000000" pitchFamily="2" charset="2"/>
                  <a:buChar char="§"/>
                </a:pPr>
                <a:endParaRPr lang="pt-BR" sz="1800" dirty="0"/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C5407CED-427B-5EDE-15D1-86D0AF24B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121" r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029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FFEC-CD4D-5351-C96D-42AB70D6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D3536-8B30-684D-9BB5-77371E7F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B25BD9-E44C-5F48-883E-A4080C0E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2D7353B-A6F0-88F8-8CA1-238B8E05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Vantagens: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Reduz </a:t>
            </a:r>
            <a:r>
              <a:rPr lang="pt-BR" sz="2200" i="1" dirty="0" err="1"/>
              <a:t>overfitting</a:t>
            </a:r>
            <a:r>
              <a:rPr lang="pt-BR" sz="2200" dirty="0"/>
              <a:t> em comparação com uma única árvore de decisão.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Altamente robusto a </a:t>
            </a:r>
            <a:r>
              <a:rPr lang="pt-BR" sz="2200" i="1" dirty="0"/>
              <a:t>outliers</a:t>
            </a:r>
            <a:r>
              <a:rPr lang="pt-BR" sz="2200" dirty="0"/>
              <a:t> e ruídos.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Trabalha bem com dados de alta dimensionalidade.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Desvantagens: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Mais computacionalmente custoso.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Menor interpretabilidade em relação a uma única árvore.</a:t>
            </a:r>
          </a:p>
        </p:txBody>
      </p:sp>
    </p:spTree>
    <p:extLst>
      <p:ext uri="{BB962C8B-B14F-4D97-AF65-F5344CB8AC3E}">
        <p14:creationId xmlns:p14="http://schemas.microsoft.com/office/powerpoint/2010/main" val="3407423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4872-755B-A046-B0E5-38865A7C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52F6F-9E1D-2FD7-7075-11D31FE7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i="1" dirty="0"/>
              <a:t>SOFT SENSING </a:t>
            </a:r>
            <a:r>
              <a:rPr lang="pt-BR" sz="4800" dirty="0"/>
              <a:t>COM </a:t>
            </a:r>
            <a:r>
              <a:rPr lang="pt-BR" sz="4800" i="1" dirty="0"/>
              <a:t>RANDOM FOREST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CA21C5-305F-9FE1-88F3-D3811893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0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4670-50AF-46E0-4F1A-32AA9BCC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61368-7A26-BC30-0EE1-9E00AE8E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B9148E-F1E5-1727-34CB-CE06920D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C4B70F6-CE5B-3CEB-55B3-C025CCF9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Conceito de </a:t>
            </a:r>
            <a:r>
              <a:rPr lang="pt-BR" sz="2400" i="1" dirty="0"/>
              <a:t>Bias</a:t>
            </a:r>
            <a:r>
              <a:rPr lang="pt-BR" sz="2400" dirty="0"/>
              <a:t> (Viés):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Quando um modelo é muito simplificado, com baixa capacidade de aprender padrões complexos.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Causa erro sistemático e </a:t>
            </a:r>
            <a:r>
              <a:rPr lang="pt-BR" sz="2000" dirty="0" err="1"/>
              <a:t>subajuste</a:t>
            </a:r>
            <a:r>
              <a:rPr lang="pt-BR" sz="2000" dirty="0"/>
              <a:t> (</a:t>
            </a:r>
            <a:r>
              <a:rPr lang="pt-BR" sz="2000" i="1" dirty="0" err="1"/>
              <a:t>underfitting</a:t>
            </a:r>
            <a:r>
              <a:rPr lang="pt-BR" sz="2000" dirty="0"/>
              <a:t>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Conceito de </a:t>
            </a:r>
            <a:r>
              <a:rPr lang="pt-BR" sz="2400" i="1" dirty="0" err="1"/>
              <a:t>Variance</a:t>
            </a:r>
            <a:r>
              <a:rPr lang="pt-BR" sz="2400" dirty="0"/>
              <a:t> (Variância):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Quando um modelo é altamente sensível aos dados de treinamento, ajustando-se demais aos ruídos.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Causa </a:t>
            </a:r>
            <a:r>
              <a:rPr lang="pt-BR" sz="2000" dirty="0" err="1"/>
              <a:t>sobreajuste</a:t>
            </a:r>
            <a:r>
              <a:rPr lang="pt-BR" sz="2000" dirty="0"/>
              <a:t> (</a:t>
            </a:r>
            <a:r>
              <a:rPr lang="pt-BR" sz="2000" i="1" dirty="0" err="1"/>
              <a:t>overfitting</a:t>
            </a:r>
            <a:r>
              <a:rPr lang="pt-BR" sz="2000" dirty="0"/>
              <a:t>) e falta de generalização.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Trade-off Bias-</a:t>
            </a:r>
            <a:r>
              <a:rPr lang="pt-BR" sz="2400" i="1" dirty="0" err="1"/>
              <a:t>Variance</a:t>
            </a:r>
            <a:r>
              <a:rPr lang="pt-BR" sz="2400" dirty="0"/>
              <a:t>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O equilíbrio necessário entre a complexidade do modelo e sua capacidade de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563263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B08BF-D02D-E4FB-E1C1-4F31406D1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04A9E-5B3C-825B-B402-9C95EA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 SENSING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2A3979-8291-52EF-D29C-F801773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40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9DC657-56C8-0DE9-5770-AADC993F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Soft </a:t>
            </a:r>
            <a:r>
              <a:rPr lang="pt-BR" sz="2400" i="1" dirty="0" err="1"/>
              <a:t>Sensing</a:t>
            </a:r>
            <a:r>
              <a:rPr lang="pt-BR" sz="2400" i="1" dirty="0"/>
              <a:t> </a:t>
            </a:r>
            <a:r>
              <a:rPr lang="pt-BR" sz="2400" dirty="0"/>
              <a:t>(ou sensor suave) é uma técnica que utiliza modelos matemáticos ou algoritmos de aprendizado de máquina.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Estima variáveis de processo que: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São difíceis, impossíveis, demoradas ou custosas de medir diretamente.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Não estão disponíveis em tempo real.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Coleta-se dados de variáveis de processo que são facilmente medidas (por exemplo, temperatura, pressão, vazão).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Utiliza-se um modelo preditivo para estimar a variável de interesse, chamada de variável latente (por exemplo, concentração, resistência, qualidade).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estimativa serve como um sensor virtual ou </a:t>
            </a:r>
            <a:r>
              <a:rPr lang="pt-BR" sz="2400" i="1" dirty="0"/>
              <a:t>soft sensor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Exemplo: Estimar a resistência do concreto com base nas proporções de materiais (cimento, areia, água) e tempo de cura, ao invés de esperar pelos ensaios destrutivos.</a:t>
            </a:r>
          </a:p>
        </p:txBody>
      </p:sp>
    </p:spTree>
    <p:extLst>
      <p:ext uri="{BB962C8B-B14F-4D97-AF65-F5344CB8AC3E}">
        <p14:creationId xmlns:p14="http://schemas.microsoft.com/office/powerpoint/2010/main" val="3665914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3A6F-D4F7-DE85-FC2B-BD9BB9B3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D78E-FCC7-949C-3429-09FDEC7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 SENSING COM RANDOM FOREST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AB8F11-E523-06D5-DFAA-C8F139FB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41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CF9DC0-5C45-8F90-558F-1A1302C2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Aplicação da técnica de </a:t>
            </a:r>
            <a:r>
              <a:rPr lang="pt-BR" sz="2400" i="1" dirty="0"/>
              <a:t>Soft </a:t>
            </a:r>
            <a:r>
              <a:rPr lang="pt-BR" sz="2400" i="1" dirty="0" err="1"/>
              <a:t>Sensing</a:t>
            </a:r>
            <a:r>
              <a:rPr lang="pt-BR" sz="2400" i="1" dirty="0"/>
              <a:t> </a:t>
            </a:r>
            <a:r>
              <a:rPr lang="pt-BR" sz="2400" dirty="0"/>
              <a:t>utilizando o modelo de </a:t>
            </a:r>
            <a:r>
              <a:rPr lang="pt-BR" sz="2400" i="1" dirty="0"/>
              <a:t>Random Forest </a:t>
            </a:r>
            <a:r>
              <a:rPr lang="pt-BR" sz="2400" dirty="0"/>
              <a:t>como estimador preditivo.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</a:t>
            </a:r>
            <a:r>
              <a:rPr lang="pt-BR" sz="2400" i="1" dirty="0"/>
              <a:t>Random Forest </a:t>
            </a:r>
            <a:r>
              <a:rPr lang="pt-BR" sz="2400" dirty="0"/>
              <a:t>é usado para aprender a relação complexa entre as variáveis de entrada (facilmente mensuráveis) e a variável-alvo (latente).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Treina-se um </a:t>
            </a:r>
            <a:r>
              <a:rPr lang="pt-BR" sz="2400" i="1" dirty="0"/>
              <a:t>Random Forest </a:t>
            </a:r>
            <a:r>
              <a:rPr lang="pt-BR" sz="2400" i="1" dirty="0" err="1"/>
              <a:t>Regressor</a:t>
            </a:r>
            <a:r>
              <a:rPr lang="pt-BR" sz="2400" i="1" dirty="0"/>
              <a:t> </a:t>
            </a:r>
            <a:r>
              <a:rPr lang="pt-BR" sz="2400" dirty="0"/>
              <a:t>com dados históricos, relacionando as entradas observadas com as medições da variável.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Após o treinamento, o modelo pode ser usado para prever a variável em tempo real com base apenas nas variáveis de entrada disponíveis.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Exemplo: Estimar a concentração de poluentes em uma Estação de Tratamento de Esgoto (ETE) com base em variáveis como vazão, pH e temperatura.</a:t>
            </a:r>
          </a:p>
        </p:txBody>
      </p:sp>
    </p:spTree>
    <p:extLst>
      <p:ext uri="{BB962C8B-B14F-4D97-AF65-F5344CB8AC3E}">
        <p14:creationId xmlns:p14="http://schemas.microsoft.com/office/powerpoint/2010/main" val="1917261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F81C0-3216-CE7B-029B-125DFA104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67DA-A671-DED2-51D5-306B105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OOB (</a:t>
            </a:r>
            <a:r>
              <a:rPr lang="pt-BR" i="1" dirty="0"/>
              <a:t>OUT-OF-BAG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5E5555-2387-8F4D-E1AE-9116BEB8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27BC5C2-02B8-850C-7F58-849F913BF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OOB (</a:t>
            </a:r>
            <a:r>
              <a:rPr lang="pt-BR" sz="2400" i="1" dirty="0"/>
              <a:t>Out-</a:t>
            </a:r>
            <a:r>
              <a:rPr lang="pt-BR" sz="2400" i="1" dirty="0" err="1"/>
              <a:t>of</a:t>
            </a:r>
            <a:r>
              <a:rPr lang="pt-BR" sz="2400" i="1" dirty="0"/>
              <a:t>-Bag</a:t>
            </a:r>
            <a:r>
              <a:rPr lang="pt-BR" sz="2400" dirty="0"/>
              <a:t>) significa “fora do saco” e é uma técnica utilizada principalmente em modelos baseados em </a:t>
            </a:r>
            <a:r>
              <a:rPr lang="pt-BR" sz="2400" i="1" dirty="0" err="1"/>
              <a:t>Bagging</a:t>
            </a:r>
            <a:r>
              <a:rPr lang="pt-BR" sz="2400" dirty="0"/>
              <a:t>, como a </a:t>
            </a:r>
            <a:r>
              <a:rPr lang="pt-BR" sz="2400" i="1" dirty="0"/>
              <a:t>Random</a:t>
            </a:r>
            <a:r>
              <a:rPr lang="pt-BR" sz="2400" dirty="0"/>
              <a:t> </a:t>
            </a:r>
            <a:r>
              <a:rPr lang="pt-BR" sz="2400" i="1" dirty="0"/>
              <a:t>Forest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Refere-se aos dados que não foram selecionados para treinar uma determinada árvore dentro do ensemble.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cada árvore na </a:t>
            </a:r>
            <a:r>
              <a:rPr lang="pt-BR" sz="2400" i="1" dirty="0"/>
              <a:t>Random Forest</a:t>
            </a:r>
            <a:r>
              <a:rPr lang="pt-BR" sz="2400" dirty="0"/>
              <a:t>, é criado um subconjunto de dados via </a:t>
            </a:r>
            <a:r>
              <a:rPr lang="pt-BR" sz="2400" i="1" dirty="0" err="1"/>
              <a:t>bootstrapping</a:t>
            </a:r>
            <a:r>
              <a:rPr lang="pt-BR" sz="2400" dirty="0"/>
              <a:t> (amostragem com reposição).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Em média, cerca de 1/3 dos dados não são selecionados para treinar cada árvore → esses são os chamados Out-</a:t>
            </a:r>
            <a:r>
              <a:rPr lang="pt-BR" sz="2400" dirty="0" err="1"/>
              <a:t>of</a:t>
            </a:r>
            <a:r>
              <a:rPr lang="pt-BR" sz="2400" dirty="0"/>
              <a:t>-Bag samples.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Esses dados “deixados de fora” podem ser usados para: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Avaliar a performance da árvore de forma natural e não enviesada.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Calcular o erro OOB (</a:t>
            </a:r>
            <a:r>
              <a:rPr lang="pt-BR" sz="2200" i="1" dirty="0"/>
              <a:t>Out-</a:t>
            </a:r>
            <a:r>
              <a:rPr lang="pt-BR" sz="2200" i="1" dirty="0" err="1"/>
              <a:t>of</a:t>
            </a:r>
            <a:r>
              <a:rPr lang="pt-BR" sz="2200" i="1" dirty="0"/>
              <a:t>-Bag </a:t>
            </a:r>
            <a:r>
              <a:rPr lang="pt-BR" sz="2200" i="1" dirty="0" err="1"/>
              <a:t>Error</a:t>
            </a:r>
            <a:r>
              <a:rPr lang="pt-BR" sz="2200" dirty="0"/>
              <a:t>) sem necessidade de um conjunto de validação separado.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1594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9D06-CB33-9E9D-5A7F-3255622F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D1555-C5DE-605D-5DEB-88B65221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OOB (</a:t>
            </a:r>
            <a:r>
              <a:rPr lang="pt-BR" i="1" dirty="0"/>
              <a:t>OUT-OF-BAG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71D03E-8C38-1A4A-2B45-D6403A56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43</a:t>
            </a:fld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0B807A9-3011-47FE-633C-AF9B8E74E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28" y="1846263"/>
            <a:ext cx="828827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56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E45DE-2C9D-32E8-0473-CA886B00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77186-39F1-F0EF-9F6C-A341E9B1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24AF5-FD5E-B8EB-11F0-9185BCB4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44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09D5A43-509F-7E27-3920-9FEBD9787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A RF permite calcular a importância de cada variável com base na redução média de impureza (ou MSE) proporcionada por ela nas divisões.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Importância em uma árvore:</a:t>
                </a: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𝑡𝑟𝑒𝑒</m:t>
                          </m:r>
                        </m:sup>
                      </m:sSub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𝑛𝑜𝑑𝑒𝑠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𝑠𝑝𝑙𝑖𝑡𝑡𝑖𝑛𝑔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𝑓𝑒𝑎𝑡𝑢𝑟𝑒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𝑛𝑜𝑑𝑒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𝑡𝑟𝑒𝑒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𝑜𝑑𝑒𝑠</m:t>
                              </m:r>
                            </m:sub>
                            <m:sup/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𝑛𝑜𝑑𝑒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𝑡𝑟𝑒𝑒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Importância média no modelo:</a:t>
                </a: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𝑡𝑟𝑒𝑒𝑠</m:t>
                              </m:r>
                            </m:sub>
                            <m:sup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sSubSup>
                                <m:sSub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𝑡𝑟𝑒𝑒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𝑡𝑟𝑒𝑒𝑠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endParaRPr lang="pt-BR" sz="2400" dirty="0"/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09D5A43-509F-7E27-3920-9FEBD9787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121" r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860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6E2F2-B419-F8AD-D661-5D27510B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ED76-F153-4AE3-DD2B-279AAF51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 SOBRE SS-RF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8D0B8A-2571-CD5B-97EF-B076D11C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4A8A294-49D0-D4A6-2E69-04A5E438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Random </a:t>
            </a:r>
            <a:r>
              <a:rPr lang="pt-BR" sz="2400" i="1" dirty="0" err="1"/>
              <a:t>Forests</a:t>
            </a:r>
            <a:r>
              <a:rPr lang="pt-BR" sz="2400" i="1" dirty="0"/>
              <a:t> </a:t>
            </a:r>
            <a:r>
              <a:rPr lang="pt-BR" sz="2400" dirty="0"/>
              <a:t>são modelos: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Robustos;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Pouco sujeitos a </a:t>
            </a:r>
            <a:r>
              <a:rPr lang="pt-BR" sz="2200" i="1" dirty="0" err="1"/>
              <a:t>overfitting</a:t>
            </a:r>
            <a:r>
              <a:rPr lang="pt-BR" sz="2200" dirty="0"/>
              <a:t>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Simples de configurar;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Interpretáveis via importância de atributos;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Efetivos mesmo sem pré-processamento pesado.</a:t>
            </a:r>
          </a:p>
        </p:txBody>
      </p:sp>
    </p:spTree>
    <p:extLst>
      <p:ext uri="{BB962C8B-B14F-4D97-AF65-F5344CB8AC3E}">
        <p14:creationId xmlns:p14="http://schemas.microsoft.com/office/powerpoint/2010/main" val="2564718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30E93-B7AB-BEED-2451-CF88C60C6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CE038-8916-B39B-A74E-8A5F8F45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i="1" dirty="0"/>
              <a:t>ENSEMBLE LEARNING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DEE332-B137-DBCF-F73E-991CB3C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53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949E-3E30-5629-E73F-32F3AC9A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274FD-E7D1-0FDF-1DBF-5279D987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i="1" dirty="0"/>
              <a:t>ENSEMBLE LEARNING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84E539-2430-FA1A-E6D7-3F4B6E00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411F1E-0821-47C6-8CB3-6A615496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Ensemble Learning </a:t>
            </a:r>
            <a:r>
              <a:rPr lang="pt-BR" sz="2400" dirty="0"/>
              <a:t>(ou aprendizagem em conjunto ou algoritmos de comitê de classificadores) é uma técnica de aprendizado de máquina que combina múltiplos modelos individuais, chamados de “modelos base” ou “modelos fracos”, para produzir um modelo mais forte e preciso.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princípio é que um conjunto de modelos diversos pode, em conjunto, superar o desempenho de qualquer modelo individual.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Pode ser: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Heterogêneo: combina modelos diferentes (como SVM, ANN, GMM, RF).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Homogêneo: combina instâncias do mesmo tipo de modelo (como múltiplas árvores de decisão).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042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2E6BF-9EE5-92BF-2735-4744EA25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4DED6-E648-10BD-5B94-92CA610C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25823-6FEB-B05E-C99A-0CBB2DED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2BB029-9293-6FBF-1BAD-3217B571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Treinam-se vários modelos sobre o mesmo problema, mas com alguma forma de variação entre eles: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Diferenças nos dados (subconjuntos, pesos).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Diferenças nas variáveis usadas.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Diferenças nos algoritmos ou parâmetros.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previsões de cada modelo são combinadas de uma forma específica: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Por votação (classificação).→ Por média (regressão).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Por ponderação das previsões.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Requisitos para que o ensemble funcione bem: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Modelos base devem ser melhores que o acaso (precisão &gt; 50%);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Erros devem ser não correlacionados (erro que influencia na ocorrência de outro).</a:t>
            </a:r>
          </a:p>
        </p:txBody>
      </p:sp>
    </p:spTree>
    <p:extLst>
      <p:ext uri="{BB962C8B-B14F-4D97-AF65-F5344CB8AC3E}">
        <p14:creationId xmlns:p14="http://schemas.microsoft.com/office/powerpoint/2010/main" val="3458328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F64A-41C5-E8BA-B93D-7F512BBC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FCAF-E801-3F5B-FC67-4174F50C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B9AC05-6812-C26A-E28E-AAF6827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49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903EC81-B0B0-2789-4062-8D50D22F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Reduz a variância: diminui o risco de </a:t>
            </a:r>
            <a:r>
              <a:rPr lang="pt-BR" sz="2400" i="1" dirty="0" err="1"/>
              <a:t>overfitting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Reduz o viés: melhora a capacidade preditiva diminuindo o risco de </a:t>
            </a:r>
            <a:r>
              <a:rPr lang="pt-BR" sz="2400" i="1" dirty="0" err="1"/>
              <a:t>underfitting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Aumenta a robustez: menos sensível a </a:t>
            </a:r>
            <a:r>
              <a:rPr lang="pt-BR" sz="2400" i="1" dirty="0"/>
              <a:t>outliers</a:t>
            </a:r>
            <a:r>
              <a:rPr lang="pt-BR" sz="2400" dirty="0"/>
              <a:t> e ruído nos dados.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Melhora a generalização: melhor desempenho em dados não vistos.</a:t>
            </a:r>
          </a:p>
        </p:txBody>
      </p:sp>
    </p:spTree>
    <p:extLst>
      <p:ext uri="{BB962C8B-B14F-4D97-AF65-F5344CB8AC3E}">
        <p14:creationId xmlns:p14="http://schemas.microsoft.com/office/powerpoint/2010/main" val="22248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54CC-0996-AB4B-DAF8-960989050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24981-3112-E010-4938-34ADB60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6899BB-9740-466E-8977-854CD81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23134C5-4A86-7DD9-F9F7-50A0E9FE0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Base Model </a:t>
            </a:r>
            <a:r>
              <a:rPr lang="pt-BR" sz="2400" dirty="0"/>
              <a:t>(Modelo Base):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Conceito de modelos simples que servem como unidade fundamental para técnicas mais complexas, como ensembles.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Exemplo: árvore de decisão como modelo base para </a:t>
            </a:r>
            <a:r>
              <a:rPr lang="pt-BR" sz="2000" i="1" dirty="0"/>
              <a:t>Random </a:t>
            </a:r>
            <a:r>
              <a:rPr lang="pt-BR" sz="2000" i="1" dirty="0" err="1"/>
              <a:t>Forests</a:t>
            </a:r>
            <a:r>
              <a:rPr lang="pt-BR" sz="20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/>
              <a:t>Outliers</a:t>
            </a:r>
            <a:r>
              <a:rPr lang="pt-BR" sz="2400" dirty="0"/>
              <a:t>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Valores que se situam fora do padrão geral dos dados.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Representam observações extremamente diferentes das demais.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Também chamados de valores discrepantes ou pontos fora da curva.</a:t>
            </a:r>
          </a:p>
        </p:txBody>
      </p:sp>
    </p:spTree>
    <p:extLst>
      <p:ext uri="{BB962C8B-B14F-4D97-AF65-F5344CB8AC3E}">
        <p14:creationId xmlns:p14="http://schemas.microsoft.com/office/powerpoint/2010/main" val="3807795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AAE1-FAA3-F56B-8020-B9B65FC1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57323-13D0-D341-9BC9-4BB0FBE6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HETEROGENEOUS ENSEMBLE LEARNING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5D52CC-11C2-0DA9-CD16-CE3E5B8D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50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03DBAC4-D10A-A5EB-2E3F-2B954530C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518" y="1846263"/>
            <a:ext cx="5655289" cy="4022725"/>
          </a:xfrm>
        </p:spPr>
      </p:pic>
    </p:spTree>
    <p:extLst>
      <p:ext uri="{BB962C8B-B14F-4D97-AF65-F5344CB8AC3E}">
        <p14:creationId xmlns:p14="http://schemas.microsoft.com/office/powerpoint/2010/main" val="729114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02ED-4084-4D21-5A3E-0911581F6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B673-3E4E-A73B-357D-9696820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HOMOGENEOUS BASE MODELS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1E8D1-D336-D068-2D2D-A4FD7892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51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465A62B-17BD-5F45-5AD5-D3C03B3B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54" y="1846263"/>
            <a:ext cx="7261018" cy="4022725"/>
          </a:xfrm>
        </p:spPr>
      </p:pic>
    </p:spTree>
    <p:extLst>
      <p:ext uri="{BB962C8B-B14F-4D97-AF65-F5344CB8AC3E}">
        <p14:creationId xmlns:p14="http://schemas.microsoft.com/office/powerpoint/2010/main" val="2380421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531B-38FD-7DF0-6359-111EF13F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A266-56BE-32D3-EBBC-EC9A4DA8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BAGGING</a:t>
            </a:r>
            <a:r>
              <a:rPr lang="pt-BR" dirty="0"/>
              <a:t> (</a:t>
            </a:r>
            <a:r>
              <a:rPr lang="pt-BR" i="1" dirty="0"/>
              <a:t>BOOTSTRAP AGGREGATING</a:t>
            </a:r>
            <a:r>
              <a:rPr lang="pt-BR" dirty="0"/>
              <a:t>)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92951-5414-456B-F0EC-55C993C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3B12468-0D35-4009-02D5-06EF4026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</a:t>
            </a:r>
            <a:r>
              <a:rPr lang="pt-BR" sz="2400" dirty="0" err="1"/>
              <a:t>Bagging</a:t>
            </a:r>
            <a:r>
              <a:rPr lang="pt-BR" sz="2400" dirty="0"/>
              <a:t> gera diversos modelos de base a partir de diferentes subconjuntos (com reposição) do conjunto de dados original.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Diferente do RF, as variáveis de entrada permanecem fixas, e não há aleatoriedade na seleção de atributos.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modelo base não precisa ser uma árvore de decisão.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 predições dos modelos são combinadas (média ou votação).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Os modelos são treinados de forma independente e paralela.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Se os dados já forem amostrados de forma independente, </a:t>
            </a:r>
            <a:r>
              <a:rPr lang="pt-BR" sz="2400" i="1" dirty="0" err="1"/>
              <a:t>bootstrapping</a:t>
            </a:r>
            <a:r>
              <a:rPr lang="pt-BR" sz="2400" dirty="0"/>
              <a:t> não é necessário.</a:t>
            </a:r>
          </a:p>
        </p:txBody>
      </p:sp>
    </p:spTree>
    <p:extLst>
      <p:ext uri="{BB962C8B-B14F-4D97-AF65-F5344CB8AC3E}">
        <p14:creationId xmlns:p14="http://schemas.microsoft.com/office/powerpoint/2010/main" val="1655272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3CD2-4FCA-D444-BE60-D8F8893B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101B-EC45-9D9A-45DF-DC3A8878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BAGGING</a:t>
            </a:r>
            <a:r>
              <a:rPr lang="pt-BR" dirty="0"/>
              <a:t> (</a:t>
            </a:r>
            <a:r>
              <a:rPr lang="pt-BR" i="1" dirty="0"/>
              <a:t>BOOTSTRAP AGGREGATING</a:t>
            </a:r>
            <a:r>
              <a:rPr lang="pt-BR" dirty="0"/>
              <a:t>)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2EA96F-DCFC-B2B5-7853-52F0B157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53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7EDA049C-EF61-E993-882B-EAA3AF9A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Reduz variância, mas não reduz viés.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Se todos os modelos estiverem altamente correlacionados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400" dirty="0"/>
                  <a:t>), o </a:t>
                </a:r>
                <a:r>
                  <a:rPr lang="pt-BR" sz="2400" i="1" dirty="0"/>
                  <a:t>ensemble</a:t>
                </a:r>
                <a:r>
                  <a:rPr lang="pt-BR" sz="2400" dirty="0"/>
                  <a:t> não terá ganho.</a:t>
                </a:r>
              </a:p>
              <a:p>
                <a:pPr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/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pt-BR" sz="2400" dirty="0"/>
                  <a:t>: correlação média entre os modelos base;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2400" dirty="0"/>
                  <a:t>: número de modelos.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7EDA049C-EF61-E993-882B-EAA3AF9A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8" t="-2121" r="-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331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D5C-AB4D-7FD3-0272-10695153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2663B-470A-8E6D-283F-42601D6F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BOOSTING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1076E6-04FD-9B4A-8A50-F513D5BF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DB82886-E2EA-77A6-0780-DBFCB4DE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Enquanto o </a:t>
            </a:r>
            <a:r>
              <a:rPr lang="pt-BR" sz="2400" i="1" dirty="0" err="1"/>
              <a:t>bagging</a:t>
            </a:r>
            <a:r>
              <a:rPr lang="pt-BR" sz="2400" dirty="0"/>
              <a:t> treina os modelos em paralelo, o </a:t>
            </a:r>
            <a:r>
              <a:rPr lang="pt-BR" sz="2400" i="1" dirty="0" err="1"/>
              <a:t>boosting</a:t>
            </a:r>
            <a:r>
              <a:rPr lang="pt-BR" sz="2400" dirty="0"/>
              <a:t> os treina sequencialmente, de modo que cada novo modelo corrige os erros cometidos pelo anterior.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uma técnica mais poderosa quando o modelo base sofre de alto viés ou </a:t>
            </a:r>
            <a:r>
              <a:rPr lang="pt-BR" sz="2400" i="1" dirty="0" err="1"/>
              <a:t>underfitting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349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7E49-D7EC-3E66-12A2-6F2B4973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352EC-50BF-6D24-B3E6-6B98C2BA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BAGGING X BOOSTING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D3A344-431F-5521-E16F-23D1BE8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55</a:t>
            </a:fld>
            <a:endParaRPr lang="pt-BR"/>
          </a:p>
        </p:txBody>
      </p:sp>
      <p:pic>
        <p:nvPicPr>
          <p:cNvPr id="9218" name="Picture 2" descr="A Visual and Overly Simplified Guide To Bagging and Boosting">
            <a:extLst>
              <a:ext uri="{FF2B5EF4-FFF2-40B4-BE49-F238E27FC236}">
                <a16:creationId xmlns:a16="http://schemas.microsoft.com/office/drawing/2014/main" id="{A900614B-AC8A-CC1C-5C2F-0FAE63C56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7418" r="3287" b="2898"/>
          <a:stretch/>
        </p:blipFill>
        <p:spPr bwMode="auto">
          <a:xfrm>
            <a:off x="4707774" y="2053350"/>
            <a:ext cx="2776451" cy="37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07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77F45-73E4-6F6A-3A3A-5924C900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AC24A-7BB2-DA54-7A7F-63675125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ADABOOSTING</a:t>
            </a:r>
            <a:r>
              <a:rPr lang="pt-BR" dirty="0"/>
              <a:t> (</a:t>
            </a:r>
            <a:r>
              <a:rPr lang="pt-BR" i="1" dirty="0"/>
              <a:t>ADAPTIVE BOOSTING</a:t>
            </a:r>
            <a:r>
              <a:rPr lang="pt-BR" dirty="0"/>
              <a:t>)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9B7A87-4404-B945-BE26-1827AF0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56</a:t>
            </a:fld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BA945CB2-3FC0-AA3B-1AE4-3EB700CEF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i="1" dirty="0"/>
                  <a:t>AdaBoost</a:t>
                </a:r>
                <a:r>
                  <a:rPr lang="pt-BR" sz="2400" dirty="0"/>
                  <a:t> (</a:t>
                </a:r>
                <a:r>
                  <a:rPr lang="pt-BR" sz="2400" i="1" dirty="0" err="1"/>
                  <a:t>Adaptive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Boosting</a:t>
                </a:r>
                <a:r>
                  <a:rPr lang="pt-BR" sz="2400" dirty="0"/>
                  <a:t>) é uma técnica de </a:t>
                </a:r>
                <a:r>
                  <a:rPr lang="pt-BR" sz="2400" i="1" dirty="0"/>
                  <a:t>ensemble learning </a:t>
                </a:r>
                <a:r>
                  <a:rPr lang="pt-BR" sz="2400" dirty="0"/>
                  <a:t>baseada em </a:t>
                </a:r>
                <a:r>
                  <a:rPr lang="pt-BR" sz="2400" i="1" dirty="0" err="1"/>
                  <a:t>boosting</a:t>
                </a:r>
                <a:r>
                  <a:rPr lang="pt-BR" sz="2400" dirty="0"/>
                  <a:t>, onde vários modelos fracos são combinados de forma sequencial para formar um modelo forte.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O método adapta-se ao erro dos modelos anteriores, focando nos exemplos que foram classificados incorretamente.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Inicialmente, todos os exemplos têm o mesmo peso.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O primeiro modelo é treinado.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As amostras mal classificadas recebem mais peso.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O segundo modelo é treinado com foco nessas amostras difíceis.</a:t>
                </a:r>
              </a:p>
              <a:p>
                <a:pPr marL="434340" indent="-342900" algn="just">
                  <a:buFont typeface="Wingdings" panose="05000000000000000000" pitchFamily="2" charset="2"/>
                  <a:buChar char="§"/>
                </a:pPr>
                <a:r>
                  <a:rPr lang="pt-BR" sz="2400" dirty="0"/>
                  <a:t>O processo continua até um número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sz="2400" dirty="0"/>
                  <a:t> de modelos.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BA945CB2-3FC0-AA3B-1AE4-3EB700CEF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576" r="-1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73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1DB6-7C28-55E8-B930-D6AC7E9AC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49E9-E97A-7B94-8CAB-B4A77E1C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ADABOOSTING</a:t>
            </a:r>
            <a:r>
              <a:rPr lang="pt-BR" dirty="0"/>
              <a:t> (</a:t>
            </a:r>
            <a:r>
              <a:rPr lang="pt-BR" i="1" dirty="0"/>
              <a:t>ADAPTIVE BOOSTING</a:t>
            </a:r>
            <a:r>
              <a:rPr lang="pt-BR" dirty="0"/>
              <a:t>)</a:t>
            </a:r>
            <a:endParaRPr lang="pt-BR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AE42C5-7F5F-C0D5-CBC6-E294CABA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57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0D365B8-6022-9B4E-3276-84EDD0894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374" y="1846263"/>
            <a:ext cx="5947577" cy="4022725"/>
          </a:xfrm>
        </p:spPr>
      </p:pic>
    </p:spTree>
    <p:extLst>
      <p:ext uri="{BB962C8B-B14F-4D97-AF65-F5344CB8AC3E}">
        <p14:creationId xmlns:p14="http://schemas.microsoft.com/office/powerpoint/2010/main" val="4700466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7671-48A0-FE2C-2D99-AEB38577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8140E-0ACC-30C3-7E40-26B49636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GRADIENT BOOSTING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F82187-38AF-8760-1208-32AEAAE0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92D495-DF6C-CD27-D895-27BC58C3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Gradient</a:t>
            </a:r>
            <a:r>
              <a:rPr lang="pt-BR" sz="2400" i="1" dirty="0"/>
              <a:t> </a:t>
            </a:r>
            <a:r>
              <a:rPr lang="pt-BR" sz="2400" i="1" dirty="0" err="1"/>
              <a:t>Boosting</a:t>
            </a:r>
            <a:r>
              <a:rPr lang="pt-BR" sz="2400" i="1" dirty="0"/>
              <a:t> </a:t>
            </a:r>
            <a:r>
              <a:rPr lang="pt-BR" sz="2400" dirty="0"/>
              <a:t>é uma técnica de </a:t>
            </a:r>
            <a:r>
              <a:rPr lang="pt-BR" sz="2400" i="1" dirty="0" err="1"/>
              <a:t>boosting</a:t>
            </a:r>
            <a:r>
              <a:rPr lang="pt-BR" sz="2400" dirty="0"/>
              <a:t> mais generalizada que também combina modelos fracos sequencialmente, mas baseada na ideia de gradiente descendente para minimizar a função de perda.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Treina-se o primeiro modelo para prever a variável alvo.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Calcula-se o erro residual (diferença entre a previsão e o valor real).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Treina-se o próximo modelo para ajustar esse erro → modela o gradiente da função de perda.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processo se repete, com cada modelo corrigindo os erros do modelo anterior.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 previsão final é a soma ponderada de todas as previsões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2012157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2D768-6CBB-DF84-DB83-735B4C8C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335D2-F8A9-41E4-F841-CC64F4F0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GRADIENT BOOSTING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B575A8-DA21-BCD2-4E2F-16600D7F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59</a:t>
            </a:fld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99D85E3-D5F2-771E-955C-0C7FE2B2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278" y="1846263"/>
            <a:ext cx="5879770" cy="4022725"/>
          </a:xfrm>
        </p:spPr>
      </p:pic>
    </p:spTree>
    <p:extLst>
      <p:ext uri="{BB962C8B-B14F-4D97-AF65-F5344CB8AC3E}">
        <p14:creationId xmlns:p14="http://schemas.microsoft.com/office/powerpoint/2010/main" val="151142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D5BA1-BABE-915C-F759-FBBE2876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9B4D3-6932-3900-DC03-A257C70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0A9136-7B52-11AE-2E37-3282245F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001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FE61-2BE7-4DEA-8BAE-6CA3F2F3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0E770-5DAC-66A0-789B-76B17207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PREDIÇÃO COM </a:t>
            </a:r>
            <a:r>
              <a:rPr lang="pt-BR" sz="7200" i="1" dirty="0"/>
              <a:t>XGBOOST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75943D-F275-3F29-26C4-A7A4159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619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340B-3578-7605-5FDB-7094DDBA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15DDE-11CA-F616-12F9-553B7821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XGBOOST?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49E26A-C853-8C92-06ED-ECDBF8B1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61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4C6E46D-CEE8-36A9-3229-9A5FE5C0D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XGBoost</a:t>
            </a:r>
            <a:r>
              <a:rPr lang="pt-BR" sz="2400" dirty="0"/>
              <a:t> (</a:t>
            </a:r>
            <a:r>
              <a:rPr lang="pt-BR" sz="2400" i="1" dirty="0"/>
              <a:t>Extreme </a:t>
            </a:r>
            <a:r>
              <a:rPr lang="pt-BR" sz="2400" i="1" dirty="0" err="1"/>
              <a:t>Gradient</a:t>
            </a:r>
            <a:r>
              <a:rPr lang="pt-BR" sz="2400" i="1" dirty="0"/>
              <a:t> </a:t>
            </a:r>
            <a:r>
              <a:rPr lang="pt-BR" sz="2400" i="1" dirty="0" err="1"/>
              <a:t>Boosting</a:t>
            </a:r>
            <a:r>
              <a:rPr lang="pt-BR" sz="2400" dirty="0"/>
              <a:t>) é uma biblioteca e algoritmo de aprendizado de máquina baseado em </a:t>
            </a:r>
            <a:r>
              <a:rPr lang="pt-BR" sz="2400" i="1" dirty="0" err="1"/>
              <a:t>Gradient</a:t>
            </a:r>
            <a:r>
              <a:rPr lang="pt-BR" sz="2400" i="1" dirty="0"/>
              <a:t> </a:t>
            </a:r>
            <a:r>
              <a:rPr lang="pt-BR" sz="2400" i="1" dirty="0" err="1"/>
              <a:t>Boosting</a:t>
            </a:r>
            <a:r>
              <a:rPr lang="pt-BR" sz="2400" dirty="0"/>
              <a:t>, altamente otimizado para velocidade e performance.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Foi desenvolvido para ser eficiente, flexível e portável, sendo atualmente um dos algoritmos mais populares e poderosos para competição e produção.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Constrói modelos de forma sequencial, onde cada nova árvore tenta corrigir os erros da soma das árvores anteriores, usando o gradiente da função de perda.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Suporta regressão, classificação, ranking e predição de séries temporais.</a:t>
            </a:r>
          </a:p>
        </p:txBody>
      </p:sp>
    </p:spTree>
    <p:extLst>
      <p:ext uri="{BB962C8B-B14F-4D97-AF65-F5344CB8AC3E}">
        <p14:creationId xmlns:p14="http://schemas.microsoft.com/office/powerpoint/2010/main" val="14402987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57D6D-7786-AC77-1788-726FA855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AE156-3B97-A983-A690-95343783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8A4DFB-3896-8BE2-2159-778B0601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62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9AA91E-BDA9-05EB-465F-B664A08F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Inicializa o modelo com uma previsão constante (por exemplo, a média dos valores).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 cada iteração: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Calcula os gradientes (erros) da função de perda. 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Constrói uma nova árvore de decisão para ajustar esses erros.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Atualiza a previsão somando a saída ponderada da nova árvore.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Repete o processo até atingir o número máximo de árvores ou até que os ganhos sejam mínimos.</a:t>
            </a:r>
          </a:p>
        </p:txBody>
      </p:sp>
    </p:spTree>
    <p:extLst>
      <p:ext uri="{BB962C8B-B14F-4D97-AF65-F5344CB8AC3E}">
        <p14:creationId xmlns:p14="http://schemas.microsoft.com/office/powerpoint/2010/main" val="4095250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2E4C-284E-CC75-7A66-00ADCE6C5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21535-3792-EE61-438A-2C5CB921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TÃO EFICIENTE?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7C6A2C-567D-70A5-4CC0-D1D49E7A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63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E573A0-AB26-C07C-333F-41EF23A7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Shrinkage</a:t>
            </a:r>
            <a:r>
              <a:rPr lang="pt-BR" sz="2400" dirty="0"/>
              <a:t> (taxa de aprendizado): reduz o impacto de cada árvore para melhorar a generalização.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Subsampling</a:t>
            </a:r>
            <a:r>
              <a:rPr lang="pt-BR" sz="2400" dirty="0"/>
              <a:t>: amostragem parcial de linhas ou colunas → aumenta a diversidade e evita </a:t>
            </a:r>
            <a:r>
              <a:rPr lang="pt-BR" sz="2400" i="1" dirty="0" err="1"/>
              <a:t>overfitting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i="1" dirty="0" err="1"/>
              <a:t>Pruning</a:t>
            </a:r>
            <a:r>
              <a:rPr lang="pt-BR" sz="2400" dirty="0"/>
              <a:t> (poda): elimina automaticamente ramos não produtivos das árvores.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Paralelização e uso eficiente da memória.</a:t>
            </a:r>
          </a:p>
        </p:txBody>
      </p:sp>
    </p:spTree>
    <p:extLst>
      <p:ext uri="{BB962C8B-B14F-4D97-AF65-F5344CB8AC3E}">
        <p14:creationId xmlns:p14="http://schemas.microsoft.com/office/powerpoint/2010/main" val="483575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410E-ECD6-4BE4-4DDD-89407060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C060-8CB2-7077-9D9C-5E559DE0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6AB91A-5B2D-B791-2DCE-FCBB88F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955E87-8E9A-BD97-DE47-15536214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Vantagens: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Altamente preciso.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Rápido e eficiente.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Suporta paralelização.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Lida bem com dados esparsos.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Flexível → suporta diferentes funções de perda.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Desvantagens: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Pode ser complexo de ajustar → muitos </a:t>
            </a:r>
            <a:r>
              <a:rPr lang="pt-BR" sz="2200" dirty="0" err="1"/>
              <a:t>hiperparâmetros</a:t>
            </a:r>
            <a:r>
              <a:rPr lang="pt-BR" sz="2200" dirty="0"/>
              <a:t>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Menor interpretabilidade que modelos mais simples.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200" dirty="0"/>
              <a:t>Exige cuidado para evitar </a:t>
            </a:r>
            <a:r>
              <a:rPr lang="pt-BR" sz="2200" i="1" dirty="0" err="1"/>
              <a:t>overfitting</a:t>
            </a:r>
            <a:r>
              <a:rPr lang="pt-BR" sz="2200" dirty="0"/>
              <a:t>, principalmente com dados pequenos.</a:t>
            </a:r>
          </a:p>
        </p:txBody>
      </p:sp>
    </p:spTree>
    <p:extLst>
      <p:ext uri="{BB962C8B-B14F-4D97-AF65-F5344CB8AC3E}">
        <p14:creationId xmlns:p14="http://schemas.microsoft.com/office/powerpoint/2010/main" val="2758142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8129-5C33-7589-F79E-789DE688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D320D-58A6-CBA9-3E46-FDCFF092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XGBOOST EM SOFT-SENSING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B44915-2A63-3284-3369-B6AD2B32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4D346B0-4154-3CC7-ED83-2C128C99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Em processos industriais, como químicos, petroquímicos ou ambientais, frequentemente há múltiplas variáveis observáveis que são indiretamente correlacionadas com variáveis críticas, que queremos estimar.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Modela relações não lineares com alta precisão.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Robusto a ruídos e dados incompletos.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Pode trabalhar com grande volume de dados.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Oferece mecanismos de regularização que evitam </a:t>
            </a:r>
            <a:r>
              <a:rPr lang="pt-BR" sz="2400" i="1" dirty="0" err="1"/>
              <a:t>overfitting</a:t>
            </a:r>
            <a:r>
              <a:rPr lang="pt-BR" sz="2400" dirty="0"/>
              <a:t> — problema comum em modelos de </a:t>
            </a:r>
            <a:r>
              <a:rPr lang="pt-BR" sz="2400" i="1" dirty="0"/>
              <a:t>soft-</a:t>
            </a:r>
            <a:r>
              <a:rPr lang="pt-BR" sz="2400" i="1" dirty="0" err="1"/>
              <a:t>sensing</a:t>
            </a:r>
            <a:r>
              <a:rPr lang="pt-BR" sz="2400" dirty="0"/>
              <a:t>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Melhora o controle de processos.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Reduz custos operacionais com instrumentação.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Aumenta a segurança → evita medições perigosas.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Fornece dados em tempo real para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val="3160574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1B926-B8D1-82B4-A850-E46A4E48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CCE9A-53E9-F62F-E2E1-9908D5EE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CONCLUSÃO</a:t>
            </a:r>
            <a:endParaRPr lang="pt-BR" sz="7200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A2452-FCCD-997B-3E8F-50629AF0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190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79AB0-79DC-2A46-E6B4-DA10826DC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BA782-F9F1-93F9-FBF2-87C9645F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CBFB71-F09E-5359-2A04-4F1EAD47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67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2708EB-4241-7A1D-63BB-1A51579F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Este capítulo mostrou a evolução da modelagem preditiva, da Árvore de Decisão até métodos avançados como </a:t>
            </a:r>
            <a:r>
              <a:rPr lang="pt-BR" sz="2400" i="1" dirty="0"/>
              <a:t>Ensemble Learning</a:t>
            </a:r>
            <a:r>
              <a:rPr lang="pt-BR" sz="2400" dirty="0"/>
              <a:t>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Técnicas como </a:t>
            </a:r>
            <a:r>
              <a:rPr lang="pt-BR" sz="2400" i="1" dirty="0"/>
              <a:t>Random Forest</a:t>
            </a:r>
            <a:r>
              <a:rPr lang="pt-BR" sz="2400" dirty="0"/>
              <a:t> e </a:t>
            </a:r>
            <a:r>
              <a:rPr lang="pt-BR" sz="2400" i="1" dirty="0" err="1"/>
              <a:t>Boosting</a:t>
            </a:r>
            <a:r>
              <a:rPr lang="pt-BR" sz="2400" dirty="0"/>
              <a:t> aumentam a robustez e precisão dos modelos, com destaque para o </a:t>
            </a:r>
            <a:r>
              <a:rPr lang="pt-BR" sz="2400" i="1" dirty="0" err="1"/>
              <a:t>XGBoost</a:t>
            </a:r>
            <a:r>
              <a:rPr lang="pt-BR" sz="2400" dirty="0"/>
              <a:t>, amplamente utilizado na indústria e pesquisa.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</a:t>
            </a:r>
            <a:r>
              <a:rPr lang="pt-BR" sz="2400" i="1" dirty="0"/>
              <a:t>Soft </a:t>
            </a:r>
            <a:r>
              <a:rPr lang="pt-BR" sz="2400" i="1" dirty="0" err="1"/>
              <a:t>Sensing</a:t>
            </a:r>
            <a:r>
              <a:rPr lang="pt-BR" sz="2400" i="1" dirty="0"/>
              <a:t> </a:t>
            </a:r>
            <a:r>
              <a:rPr lang="pt-BR" sz="2400" dirty="0"/>
              <a:t>foi ressaltado como aplicação prática, promovendo eficiência, segurança e redução de custos.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Assim, dominar essas técnicas é fundamental para profissionais que buscam soluções preditivas eficientes e atuais.</a:t>
            </a:r>
          </a:p>
        </p:txBody>
      </p:sp>
    </p:spTree>
    <p:extLst>
      <p:ext uri="{BB962C8B-B14F-4D97-AF65-F5344CB8AC3E}">
        <p14:creationId xmlns:p14="http://schemas.microsoft.com/office/powerpoint/2010/main" val="262891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77AA-6728-BA55-EF80-5E1D212D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377AC-2218-5F02-A6F5-3D802D9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FC8B0C-C350-596C-04B6-022FF967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753AC77-55DF-E43B-32A4-5D37387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Serão apresentados os principais conceitos sobre Árvores de Decisão e técnicas de </a:t>
            </a:r>
            <a:r>
              <a:rPr lang="pt-BR" sz="2400" i="1" dirty="0"/>
              <a:t>Ensemble</a:t>
            </a:r>
            <a:r>
              <a:rPr lang="pt-BR" sz="2400" dirty="0"/>
              <a:t> </a:t>
            </a:r>
            <a:r>
              <a:rPr lang="pt-BR" sz="2400" i="1" dirty="0"/>
              <a:t>Learning</a:t>
            </a:r>
            <a:r>
              <a:rPr lang="pt-BR" sz="2400" dirty="0"/>
              <a:t>, como </a:t>
            </a:r>
            <a:r>
              <a:rPr lang="pt-BR" sz="2400" i="1" dirty="0"/>
              <a:t>Random Forest</a:t>
            </a:r>
            <a:r>
              <a:rPr lang="pt-BR" sz="2400" dirty="0"/>
              <a:t>, </a:t>
            </a:r>
            <a:r>
              <a:rPr lang="pt-BR" sz="2400" i="1" dirty="0" err="1"/>
              <a:t>AdaBoost</a:t>
            </a:r>
            <a:r>
              <a:rPr lang="pt-BR" sz="2400" dirty="0"/>
              <a:t> e </a:t>
            </a:r>
            <a:r>
              <a:rPr lang="pt-BR" sz="2400" i="1" dirty="0" err="1"/>
              <a:t>XGBoost</a:t>
            </a:r>
            <a:r>
              <a:rPr lang="pt-BR" sz="2400" dirty="0"/>
              <a:t>. 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Destaca-se a importância dessas técnicas na construção de modelos mais robustos e precisos, com aplicações práticas em </a:t>
            </a:r>
            <a:r>
              <a:rPr lang="pt-BR" sz="2400" i="1" dirty="0"/>
              <a:t>Soft</a:t>
            </a:r>
            <a:r>
              <a:rPr lang="pt-BR" sz="2400" dirty="0"/>
              <a:t> </a:t>
            </a:r>
            <a:r>
              <a:rPr lang="pt-BR" sz="2400" i="1" dirty="0" err="1"/>
              <a:t>Sensing</a:t>
            </a:r>
            <a:r>
              <a:rPr lang="pt-BR" sz="2400" dirty="0"/>
              <a:t>, permitindo a estimativa de variáveis difíceis de medir em processos industriais.</a:t>
            </a:r>
          </a:p>
        </p:txBody>
      </p:sp>
    </p:spTree>
    <p:extLst>
      <p:ext uri="{BB962C8B-B14F-4D97-AF65-F5344CB8AC3E}">
        <p14:creationId xmlns:p14="http://schemas.microsoft.com/office/powerpoint/2010/main" val="370209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63CC-7357-DF03-D1FF-FD8A5FD7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FDB1-5E6D-4983-5709-8E9E990E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7200" dirty="0"/>
              <a:t>ÁRVORES DE DECISÃO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F7792C-B424-87F1-1DD7-350DE8AA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5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0687-4BE6-DBF6-0C69-2B6257616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8B476-8FAB-ED14-6B59-53E7E2A7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i="1" dirty="0"/>
              <a:t>DECISION TREE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425022-F033-E798-F23A-4A5C15A9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E8F5-2BED-4978-A866-086E865D4CFB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F826E-81B3-9BE1-C8DF-27D76B0B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Algoritmo de aprendizado de máquina supervisionado.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utilizado para classificação e regressão: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Prever categorias discretas (sim ou não, por exemplo);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Prever valores numéricos (o valor do lucro em reais).</a:t>
            </a:r>
          </a:p>
          <a:p>
            <a:pPr marL="43434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Estabelece nós (</a:t>
            </a:r>
            <a:r>
              <a:rPr lang="pt-BR" sz="2400" i="1" dirty="0" err="1"/>
              <a:t>decision</a:t>
            </a:r>
            <a:r>
              <a:rPr lang="pt-BR" sz="2400" i="1" dirty="0"/>
              <a:t> nodes</a:t>
            </a:r>
            <a:r>
              <a:rPr lang="pt-BR" sz="2400" dirty="0"/>
              <a:t>) que relacionam hierarquia entre si: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Nó-raiz (</a:t>
            </a:r>
            <a:r>
              <a:rPr lang="pt-BR" sz="2000" i="1" dirty="0"/>
              <a:t>root node</a:t>
            </a:r>
            <a:r>
              <a:rPr lang="pt-BR" sz="2000" dirty="0"/>
              <a:t>) é o mais importante:</a:t>
            </a:r>
          </a:p>
          <a:p>
            <a:pPr marL="909828" lvl="2" indent="-342900" algn="just">
              <a:buFont typeface="Wingdings" panose="05000000000000000000" pitchFamily="2" charset="2"/>
              <a:buChar char="§"/>
            </a:pPr>
            <a:r>
              <a:rPr lang="pt-BR" sz="1800" dirty="0"/>
              <a:t>Um dos atributos da base de dados.</a:t>
            </a:r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Nós-folhas (</a:t>
            </a:r>
            <a:r>
              <a:rPr lang="pt-BR" sz="2000" i="1" dirty="0" err="1"/>
              <a:t>leaf</a:t>
            </a:r>
            <a:r>
              <a:rPr lang="pt-BR" sz="2000" i="1" dirty="0"/>
              <a:t> nodes</a:t>
            </a:r>
            <a:r>
              <a:rPr lang="pt-BR" sz="2000" dirty="0"/>
              <a:t>) são os resultados finais:</a:t>
            </a:r>
          </a:p>
          <a:p>
            <a:pPr marL="909828" lvl="2" indent="-342900" algn="just">
              <a:buFont typeface="Wingdings" panose="05000000000000000000" pitchFamily="2" charset="2"/>
              <a:buChar char="§"/>
            </a:pPr>
            <a:r>
              <a:rPr lang="pt-BR" sz="1800" dirty="0"/>
              <a:t>Classe ou valor que será gerado como resposta.</a:t>
            </a:r>
            <a:endParaRPr lang="pt-BR" sz="2200" dirty="0"/>
          </a:p>
          <a:p>
            <a:pPr marL="726948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Ramos (</a:t>
            </a:r>
            <a:r>
              <a:rPr lang="pt-BR" sz="2000" dirty="0" err="1"/>
              <a:t>branches</a:t>
            </a:r>
            <a:r>
              <a:rPr lang="pt-BR" sz="2000" dirty="0"/>
              <a:t>) são os caminhos de decisão.</a:t>
            </a:r>
          </a:p>
        </p:txBody>
      </p:sp>
    </p:spTree>
    <p:extLst>
      <p:ext uri="{BB962C8B-B14F-4D97-AF65-F5344CB8AC3E}">
        <p14:creationId xmlns:p14="http://schemas.microsoft.com/office/powerpoint/2010/main" val="1678124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4217</TotalTime>
  <Words>3823</Words>
  <Application>Microsoft Office PowerPoint</Application>
  <PresentationFormat>Widescreen</PresentationFormat>
  <Paragraphs>411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Wingdings</vt:lpstr>
      <vt:lpstr>Retrospectiva</vt:lpstr>
      <vt:lpstr>UNIVERSIDADE FEDERAL DE CAMPINA GRANDE CENTRO DE CIÊNCIAS E TECNOLOGIA DEPARTAMENTO DE ENGENHARIA QUÍMICA PROGRAMA DE PÓS-GRADUAÇÃO EM ENGENHARIA QUÍMICA</vt:lpstr>
      <vt:lpstr>TÓPICOS</vt:lpstr>
      <vt:lpstr>CONSIDERAÇÕES INICIAIS</vt:lpstr>
      <vt:lpstr>CONCEITOS</vt:lpstr>
      <vt:lpstr>CONCEITOS</vt:lpstr>
      <vt:lpstr>INTRODUÇÃO</vt:lpstr>
      <vt:lpstr>INTRODUÇÃO</vt:lpstr>
      <vt:lpstr>ÁRVORES DE DECISÃO</vt:lpstr>
      <vt:lpstr>O QUE É DECISION TREE?</vt:lpstr>
      <vt:lpstr>COMO FUNCIONA?</vt:lpstr>
      <vt:lpstr>AJUSTE DO MODELO</vt:lpstr>
      <vt:lpstr>ALGORITMO CART</vt:lpstr>
      <vt:lpstr>ESTRUTURA EM ÁRVORE</vt:lpstr>
      <vt:lpstr>CRITÉRIOS DE DIVISÃO</vt:lpstr>
      <vt:lpstr>GREEDY ALGORITHM</vt:lpstr>
      <vt:lpstr>PODA</vt:lpstr>
      <vt:lpstr>ÁRVORES DE DECISÃO PARA CLASSIFICAÇÃO</vt:lpstr>
      <vt:lpstr>IMPUREZA DE GINI</vt:lpstr>
      <vt:lpstr>IMPUREZA DE GINI</vt:lpstr>
      <vt:lpstr>ENTROPIA</vt:lpstr>
      <vt:lpstr>ENTROPIA</vt:lpstr>
      <vt:lpstr>ÁRVORES DE DECISÃO PARA REGRESSÃO</vt:lpstr>
      <vt:lpstr>MEAN SQUARED ERROR (MSE)</vt:lpstr>
      <vt:lpstr>MEAN SQUARED ERROR (MSE)</vt:lpstr>
      <vt:lpstr>CONSIDERAÇÕES FINAIS SOBRE DT</vt:lpstr>
      <vt:lpstr>FLORESTAS ALEATÓRIAS</vt:lpstr>
      <vt:lpstr>O QUE É RANDOM FOREST?</vt:lpstr>
      <vt:lpstr>FLORESTA ALEATÓRIA</vt:lpstr>
      <vt:lpstr>MAJORITY VOTING</vt:lpstr>
      <vt:lpstr>MAJORITY VOTING</vt:lpstr>
      <vt:lpstr>SOFT VOTING</vt:lpstr>
      <vt:lpstr>SOFT VOTING</vt:lpstr>
      <vt:lpstr>COMO FUNCIONA?</vt:lpstr>
      <vt:lpstr>BOOTSTRAPPING</vt:lpstr>
      <vt:lpstr>BOOTSTRAPPING</vt:lpstr>
      <vt:lpstr>FEATURE BAGGING</vt:lpstr>
      <vt:lpstr>FUNDAMENTOS MATEMÁTICOS</vt:lpstr>
      <vt:lpstr>VANTAGENS E DESVANTAGENS</vt:lpstr>
      <vt:lpstr>SOFT SENSING COM RANDOM FOREST</vt:lpstr>
      <vt:lpstr>SOFT SENSING</vt:lpstr>
      <vt:lpstr>SOFT SENSING COM RANDOM FOREST</vt:lpstr>
      <vt:lpstr>OOB (OUT-OF-BAG)</vt:lpstr>
      <vt:lpstr>OOB (OUT-OF-BAG)</vt:lpstr>
      <vt:lpstr>IMPORTÂNCIA DAS VARIÁVEIS</vt:lpstr>
      <vt:lpstr>CONSIDERAÇÕES FINAIS SOBRE SS-RF</vt:lpstr>
      <vt:lpstr>ENSEMBLE LEARNING</vt:lpstr>
      <vt:lpstr>O QUE É ENSEMBLE LEARNING?</vt:lpstr>
      <vt:lpstr>COMO FUNCIONA?</vt:lpstr>
      <vt:lpstr>POR QUE USAR?</vt:lpstr>
      <vt:lpstr>HETEROGENEOUS ENSEMBLE LEARNING</vt:lpstr>
      <vt:lpstr>HOMOGENEOUS BASE MODELS</vt:lpstr>
      <vt:lpstr>BAGGING (BOOTSTRAP AGGREGATING)</vt:lpstr>
      <vt:lpstr>BAGGING (BOOTSTRAP AGGREGATING)</vt:lpstr>
      <vt:lpstr>BOOSTING</vt:lpstr>
      <vt:lpstr>BAGGING X BOOSTING</vt:lpstr>
      <vt:lpstr>ADABOOSTING (ADAPTIVE BOOSTING)</vt:lpstr>
      <vt:lpstr>ADABOOSTING (ADAPTIVE BOOSTING)</vt:lpstr>
      <vt:lpstr>GRADIENT BOOSTING</vt:lpstr>
      <vt:lpstr>GRADIENT BOOSTING</vt:lpstr>
      <vt:lpstr>PREDIÇÃO COM XGBOOST</vt:lpstr>
      <vt:lpstr>O QUE É XGBOOST?</vt:lpstr>
      <vt:lpstr>COMO FUNCIONA?</vt:lpstr>
      <vt:lpstr>POR QUE É TÃO EFICIENTE?</vt:lpstr>
      <vt:lpstr>VANTAGENS E DESVANTAGENS</vt:lpstr>
      <vt:lpstr>XGBOOST EM SOFT-SENSING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 Pereira</dc:creator>
  <cp:lastModifiedBy>Arthur Pereira</cp:lastModifiedBy>
  <cp:revision>151</cp:revision>
  <dcterms:created xsi:type="dcterms:W3CDTF">2023-04-25T14:39:23Z</dcterms:created>
  <dcterms:modified xsi:type="dcterms:W3CDTF">2025-05-21T04:51:47Z</dcterms:modified>
</cp:coreProperties>
</file>