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81" r:id="rId2"/>
  </p:sldMasterIdLst>
  <p:notesMasterIdLst>
    <p:notesMasterId r:id="rId44"/>
  </p:notesMasterIdLst>
  <p:sldIdLst>
    <p:sldId id="289" r:id="rId3"/>
    <p:sldId id="290" r:id="rId4"/>
    <p:sldId id="291" r:id="rId5"/>
    <p:sldId id="276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7" r:id="rId14"/>
    <p:sldId id="299" r:id="rId15"/>
    <p:sldId id="308" r:id="rId16"/>
    <p:sldId id="300" r:id="rId17"/>
    <p:sldId id="305" r:id="rId18"/>
    <p:sldId id="301" r:id="rId19"/>
    <p:sldId id="306" r:id="rId20"/>
    <p:sldId id="302" r:id="rId21"/>
    <p:sldId id="319" r:id="rId22"/>
    <p:sldId id="320" r:id="rId23"/>
    <p:sldId id="321" r:id="rId24"/>
    <p:sldId id="303" r:id="rId25"/>
    <p:sldId id="304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277" r:id="rId37"/>
    <p:sldId id="278" r:id="rId38"/>
    <p:sldId id="279" r:id="rId39"/>
    <p:sldId id="284" r:id="rId40"/>
    <p:sldId id="286" r:id="rId41"/>
    <p:sldId id="287" r:id="rId42"/>
    <p:sldId id="288" r:id="rId43"/>
  </p:sldIdLst>
  <p:sldSz cx="9144000" cy="5143500" type="screen16x9"/>
  <p:notesSz cx="51435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6" autoAdjust="0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7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25d6e348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25d6e348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d3e212a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d3e212a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a2ced7fed2_0_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a2ced7fed2_0_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6">
          <a:extLst>
            <a:ext uri="{FF2B5EF4-FFF2-40B4-BE49-F238E27FC236}">
              <a16:creationId xmlns:a16="http://schemas.microsoft.com/office/drawing/2014/main" id="{B0DF4F18-9176-5B73-01B9-E18D15F2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a2ced7fed2_0_1681:notes">
            <a:extLst>
              <a:ext uri="{FF2B5EF4-FFF2-40B4-BE49-F238E27FC236}">
                <a16:creationId xmlns:a16="http://schemas.microsoft.com/office/drawing/2014/main" id="{57048306-ED7E-1732-C8BE-2C2B89CB8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a2ced7fed2_0_1681:notes">
            <a:extLst>
              <a:ext uri="{FF2B5EF4-FFF2-40B4-BE49-F238E27FC236}">
                <a16:creationId xmlns:a16="http://schemas.microsoft.com/office/drawing/2014/main" id="{7F667645-9A46-873C-C9A3-7C67E65B8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14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ac75ad7f69_1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ac75ad7f69_1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>
          <a:extLst>
            <a:ext uri="{FF2B5EF4-FFF2-40B4-BE49-F238E27FC236}">
              <a16:creationId xmlns:a16="http://schemas.microsoft.com/office/drawing/2014/main" id="{20198539-4BD6-EC63-9570-F5A64D67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ac75ad7f69_1_557:notes">
            <a:extLst>
              <a:ext uri="{FF2B5EF4-FFF2-40B4-BE49-F238E27FC236}">
                <a16:creationId xmlns:a16="http://schemas.microsoft.com/office/drawing/2014/main" id="{B6877C35-AB24-8D13-AFD6-9E6BFB70F4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ac75ad7f69_1_557:notes">
            <a:extLst>
              <a:ext uri="{FF2B5EF4-FFF2-40B4-BE49-F238E27FC236}">
                <a16:creationId xmlns:a16="http://schemas.microsoft.com/office/drawing/2014/main" id="{24EBBD4B-97DD-DE6C-BFF1-F5E0EEAFC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7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43015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3094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7793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1461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77" name="Google Shape;377;p15"/>
          <p:cNvGrpSpPr/>
          <p:nvPr/>
        </p:nvGrpSpPr>
        <p:grpSpPr>
          <a:xfrm>
            <a:off x="-451550" y="4317900"/>
            <a:ext cx="2329543" cy="2689289"/>
            <a:chOff x="-451550" y="4317900"/>
            <a:chExt cx="2329543" cy="2689289"/>
          </a:xfrm>
        </p:grpSpPr>
        <p:sp>
          <p:nvSpPr>
            <p:cNvPr id="378" name="Google Shape;378;p15"/>
            <p:cNvSpPr/>
            <p:nvPr/>
          </p:nvSpPr>
          <p:spPr>
            <a:xfrm>
              <a:off x="-451550" y="4317900"/>
              <a:ext cx="2329543" cy="2689289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380059" y="4400601"/>
              <a:ext cx="2185417" cy="2523917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307429" y="4484368"/>
              <a:ext cx="2041291" cy="2356340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-234836" y="4567033"/>
              <a:ext cx="1896062" cy="2191004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-163308" y="4650836"/>
              <a:ext cx="1753039" cy="2023427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-90714" y="4734640"/>
              <a:ext cx="1607810" cy="185581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9187" y="4817304"/>
              <a:ext cx="1463647" cy="169047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3407" y="4901108"/>
              <a:ext cx="1319557" cy="152286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126037" y="4983772"/>
              <a:ext cx="1174292" cy="1357528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197564" y="5067576"/>
              <a:ext cx="1031268" cy="1189914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70158" y="5151343"/>
              <a:ext cx="886040" cy="1022336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5"/>
          <p:cNvGrpSpPr/>
          <p:nvPr/>
        </p:nvGrpSpPr>
        <p:grpSpPr>
          <a:xfrm>
            <a:off x="7405850" y="-1466874"/>
            <a:ext cx="2111055" cy="2437060"/>
            <a:chOff x="118050" y="1644501"/>
            <a:chExt cx="2111055" cy="2437060"/>
          </a:xfrm>
        </p:grpSpPr>
        <p:sp>
          <p:nvSpPr>
            <p:cNvPr id="390" name="Google Shape;390;p15"/>
            <p:cNvSpPr/>
            <p:nvPr/>
          </p:nvSpPr>
          <p:spPr>
            <a:xfrm>
              <a:off x="118050" y="1644501"/>
              <a:ext cx="2111055" cy="2437060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82837" y="1719447"/>
              <a:ext cx="1980446" cy="2287198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48656" y="1795360"/>
              <a:ext cx="1849838" cy="213533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14443" y="1870273"/>
              <a:ext cx="1718230" cy="1985509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379263" y="1946218"/>
              <a:ext cx="1588621" cy="1833649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5049" y="2022164"/>
              <a:ext cx="1457013" cy="1681755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09870" y="2097077"/>
              <a:ext cx="1326371" cy="153192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75656" y="2173023"/>
              <a:ext cx="1195796" cy="1380033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641476" y="2247936"/>
              <a:ext cx="1064155" cy="1230205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706296" y="2323882"/>
              <a:ext cx="934545" cy="1078311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772082" y="2399794"/>
              <a:ext cx="802938" cy="926451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6649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5372250" y="154391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5372250" y="236999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04" name="Google Shape;404;p16"/>
          <p:cNvGrpSpPr/>
          <p:nvPr/>
        </p:nvGrpSpPr>
        <p:grpSpPr>
          <a:xfrm>
            <a:off x="-5513024" y="-2878302"/>
            <a:ext cx="8146492" cy="8146011"/>
            <a:chOff x="-19594249" y="1961573"/>
            <a:chExt cx="8146492" cy="8146011"/>
          </a:xfrm>
        </p:grpSpPr>
        <p:sp>
          <p:nvSpPr>
            <p:cNvPr id="405" name="Google Shape;405;p16"/>
            <p:cNvSpPr/>
            <p:nvPr/>
          </p:nvSpPr>
          <p:spPr>
            <a:xfrm rot="-1137950">
              <a:off x="-18726574" y="2829396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 rot="-1137950">
              <a:off x="-18544976" y="3010252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 rot="-1137950">
              <a:off x="-18363746" y="3191859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 rot="-1137950">
              <a:off x="-18182385" y="3373470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 rot="-1137950">
              <a:off x="-18001277" y="3554347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-1137950">
              <a:off x="-17819663" y="3735978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 rot="-1137950">
              <a:off x="-17638441" y="3916834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 rot="-1137950">
              <a:off x="-17457211" y="4098441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 rot="-1137950">
              <a:off x="-17275850" y="4280052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 rot="-1137950">
              <a:off x="-17094741" y="4460929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6"/>
          <p:cNvGrpSpPr/>
          <p:nvPr/>
        </p:nvGrpSpPr>
        <p:grpSpPr>
          <a:xfrm>
            <a:off x="5624051" y="1768998"/>
            <a:ext cx="8146492" cy="8146011"/>
            <a:chOff x="-22282299" y="2213398"/>
            <a:chExt cx="8146492" cy="8146011"/>
          </a:xfrm>
        </p:grpSpPr>
        <p:sp>
          <p:nvSpPr>
            <p:cNvPr id="416" name="Google Shape;416;p16"/>
            <p:cNvSpPr/>
            <p:nvPr/>
          </p:nvSpPr>
          <p:spPr>
            <a:xfrm rot="-1137950">
              <a:off x="-21414624" y="3081221"/>
              <a:ext cx="6411140" cy="6410365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 rot="-1137950">
              <a:off x="-21233026" y="3262077"/>
              <a:ext cx="6047945" cy="604867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 rot="-1137950">
              <a:off x="-21051796" y="3443684"/>
              <a:ext cx="5685475" cy="5685450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 rot="-1137950">
              <a:off x="-20870435" y="3625295"/>
              <a:ext cx="5323004" cy="5322979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 rot="-1137950">
              <a:off x="-20689327" y="3806172"/>
              <a:ext cx="4960534" cy="4960509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6"/>
            <p:cNvSpPr/>
            <p:nvPr/>
          </p:nvSpPr>
          <p:spPr>
            <a:xfrm rot="-1137950">
              <a:off x="-20507713" y="3987803"/>
              <a:ext cx="4597314" cy="45972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rot="-1137950">
              <a:off x="-20326491" y="4168659"/>
              <a:ext cx="4234869" cy="4235594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rot="-1137950">
              <a:off x="-20145261" y="4350266"/>
              <a:ext cx="3872399" cy="3872374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rot="-1137950">
              <a:off x="-19963900" y="4531877"/>
              <a:ext cx="3509928" cy="3509903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rot="-1137950">
              <a:off x="-19782791" y="4712754"/>
              <a:ext cx="3147458" cy="314743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43268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>
            <a:spLocks noGrp="1"/>
          </p:cNvSpPr>
          <p:nvPr>
            <p:ph type="title"/>
          </p:nvPr>
        </p:nvSpPr>
        <p:spPr>
          <a:xfrm>
            <a:off x="1428870" y="3937105"/>
            <a:ext cx="251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7"/>
          <p:cNvSpPr txBox="1">
            <a:spLocks noGrp="1"/>
          </p:cNvSpPr>
          <p:nvPr>
            <p:ph type="title" idx="2"/>
          </p:nvPr>
        </p:nvSpPr>
        <p:spPr>
          <a:xfrm>
            <a:off x="5200855" y="3937105"/>
            <a:ext cx="251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Be Vietnam"/>
              <a:buNone/>
              <a:defRPr sz="14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title" idx="3"/>
          </p:nvPr>
        </p:nvSpPr>
        <p:spPr>
          <a:xfrm>
            <a:off x="1428870" y="35235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title" idx="4"/>
          </p:nvPr>
        </p:nvSpPr>
        <p:spPr>
          <a:xfrm>
            <a:off x="5200855" y="3523500"/>
            <a:ext cx="2514300" cy="3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e Vietnam"/>
              <a:buNone/>
              <a:defRPr sz="1800" b="1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17"/>
          <p:cNvSpPr txBox="1">
            <a:spLocks noGrp="1"/>
          </p:cNvSpPr>
          <p:nvPr>
            <p:ph type="title" idx="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2" name="Google Shape;432;p17"/>
          <p:cNvGrpSpPr/>
          <p:nvPr/>
        </p:nvGrpSpPr>
        <p:grpSpPr>
          <a:xfrm>
            <a:off x="7712500" y="-1723264"/>
            <a:ext cx="2791913" cy="2791891"/>
            <a:chOff x="7712500" y="-1723264"/>
            <a:chExt cx="2791913" cy="2791891"/>
          </a:xfrm>
        </p:grpSpPr>
        <p:sp>
          <p:nvSpPr>
            <p:cNvPr id="433" name="Google Shape;433;p17"/>
            <p:cNvSpPr/>
            <p:nvPr/>
          </p:nvSpPr>
          <p:spPr>
            <a:xfrm flipH="1">
              <a:off x="7712500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 flipH="1">
              <a:off x="7880326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 flipH="1">
              <a:off x="8027410" y="-1408369"/>
              <a:ext cx="2162108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 flipH="1">
              <a:off x="8174493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 flipH="1">
              <a:off x="8321577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 flipH="1">
              <a:off x="8245201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 flipH="1">
              <a:off x="8102409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 flipH="1">
              <a:off x="7953567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 flipH="1">
              <a:off x="7798312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-1458575" y="4053261"/>
            <a:ext cx="2791913" cy="2791891"/>
            <a:chOff x="-1458575" y="4053261"/>
            <a:chExt cx="2791913" cy="2791891"/>
          </a:xfrm>
        </p:grpSpPr>
        <p:sp>
          <p:nvSpPr>
            <p:cNvPr id="443" name="Google Shape;443;p17"/>
            <p:cNvSpPr/>
            <p:nvPr/>
          </p:nvSpPr>
          <p:spPr>
            <a:xfrm flipH="1">
              <a:off x="-1458575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 flipH="1">
              <a:off x="-1290749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 flipH="1">
              <a:off x="-114366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 flipH="1">
              <a:off x="-996582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 flipH="1">
              <a:off x="-849498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 flipH="1">
              <a:off x="-925874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flipH="1">
              <a:off x="-1068666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 flipH="1">
              <a:off x="-1217508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 flipH="1">
              <a:off x="-1372763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8165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"/>
          <p:cNvSpPr txBox="1">
            <a:spLocks noGrp="1"/>
          </p:cNvSpPr>
          <p:nvPr>
            <p:ph type="subTitle" idx="1"/>
          </p:nvPr>
        </p:nvSpPr>
        <p:spPr>
          <a:xfrm>
            <a:off x="2659860" y="2213225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18"/>
          <p:cNvSpPr txBox="1">
            <a:spLocks noGrp="1"/>
          </p:cNvSpPr>
          <p:nvPr>
            <p:ph type="subTitle" idx="2"/>
          </p:nvPr>
        </p:nvSpPr>
        <p:spPr>
          <a:xfrm>
            <a:off x="4906174" y="2219988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5" name="Google Shape;455;p18"/>
          <p:cNvSpPr txBox="1">
            <a:spLocks noGrp="1"/>
          </p:cNvSpPr>
          <p:nvPr>
            <p:ph type="ctrTitle"/>
          </p:nvPr>
        </p:nvSpPr>
        <p:spPr>
          <a:xfrm>
            <a:off x="2594775" y="184647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6" name="Google Shape;456;p18"/>
          <p:cNvSpPr txBox="1">
            <a:spLocks noGrp="1"/>
          </p:cNvSpPr>
          <p:nvPr>
            <p:ph type="ctrTitle" idx="3"/>
          </p:nvPr>
        </p:nvSpPr>
        <p:spPr>
          <a:xfrm>
            <a:off x="4841075" y="1832950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8"/>
          <p:cNvSpPr txBox="1">
            <a:spLocks noGrp="1"/>
          </p:cNvSpPr>
          <p:nvPr>
            <p:ph type="subTitle" idx="4"/>
          </p:nvPr>
        </p:nvSpPr>
        <p:spPr>
          <a:xfrm>
            <a:off x="2659799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8"/>
          <p:cNvSpPr txBox="1">
            <a:spLocks noGrp="1"/>
          </p:cNvSpPr>
          <p:nvPr>
            <p:ph type="subTitle" idx="5"/>
          </p:nvPr>
        </p:nvSpPr>
        <p:spPr>
          <a:xfrm>
            <a:off x="4906174" y="4125911"/>
            <a:ext cx="16749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9" name="Google Shape;459;p18"/>
          <p:cNvSpPr txBox="1">
            <a:spLocks noGrp="1"/>
          </p:cNvSpPr>
          <p:nvPr>
            <p:ph type="ctrTitle" idx="6"/>
          </p:nvPr>
        </p:nvSpPr>
        <p:spPr>
          <a:xfrm>
            <a:off x="25947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ctrTitle" idx="7"/>
          </p:nvPr>
        </p:nvSpPr>
        <p:spPr>
          <a:xfrm>
            <a:off x="4841100" y="3768525"/>
            <a:ext cx="1805100" cy="27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Fira Sans Condensed Medium"/>
              <a:buNone/>
              <a:defRPr sz="21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8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-2278350" y="3200525"/>
            <a:ext cx="3602134" cy="3546542"/>
            <a:chOff x="-2278350" y="3200525"/>
            <a:chExt cx="3602134" cy="3546542"/>
          </a:xfrm>
        </p:grpSpPr>
        <p:sp>
          <p:nvSpPr>
            <p:cNvPr id="463" name="Google Shape;463;p18"/>
            <p:cNvSpPr/>
            <p:nvPr/>
          </p:nvSpPr>
          <p:spPr>
            <a:xfrm>
              <a:off x="-1819296" y="376701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-1229650" y="4494957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-1250949" y="444988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-1290468" y="4415615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-1323496" y="4373008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-1350046" y="4322998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-1386782" y="4272987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-1463037" y="4175130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-1620787" y="3981568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-2027057" y="3495347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-2278350" y="32005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7761550" y="-1609025"/>
            <a:ext cx="3602134" cy="3546542"/>
            <a:chOff x="-3084675" y="315725"/>
            <a:chExt cx="3602134" cy="3546542"/>
          </a:xfrm>
        </p:grpSpPr>
        <p:sp>
          <p:nvSpPr>
            <p:cNvPr id="475" name="Google Shape;475;p18"/>
            <p:cNvSpPr/>
            <p:nvPr/>
          </p:nvSpPr>
          <p:spPr>
            <a:xfrm rot="10800000">
              <a:off x="-2555749" y="729802"/>
              <a:ext cx="2614155" cy="2565977"/>
            </a:xfrm>
            <a:custGeom>
              <a:avLst/>
              <a:gdLst/>
              <a:ahLst/>
              <a:cxnLst/>
              <a:rect l="l" t="t" r="r" b="b"/>
              <a:pathLst>
                <a:path w="257362" h="252619" extrusionOk="0">
                  <a:moveTo>
                    <a:pt x="28330" y="252618"/>
                  </a:moveTo>
                  <a:cubicBezTo>
                    <a:pt x="28238" y="252618"/>
                    <a:pt x="28147" y="252588"/>
                    <a:pt x="28056" y="252527"/>
                  </a:cubicBezTo>
                  <a:cubicBezTo>
                    <a:pt x="27934" y="252436"/>
                    <a:pt x="27874" y="252314"/>
                    <a:pt x="27874" y="252193"/>
                  </a:cubicBezTo>
                  <a:lnTo>
                    <a:pt x="31" y="29211"/>
                  </a:lnTo>
                  <a:cubicBezTo>
                    <a:pt x="1" y="28937"/>
                    <a:pt x="183" y="28694"/>
                    <a:pt x="457" y="28663"/>
                  </a:cubicBezTo>
                  <a:lnTo>
                    <a:pt x="228941" y="0"/>
                  </a:lnTo>
                  <a:cubicBezTo>
                    <a:pt x="229063" y="0"/>
                    <a:pt x="229215" y="31"/>
                    <a:pt x="229306" y="122"/>
                  </a:cubicBezTo>
                  <a:cubicBezTo>
                    <a:pt x="229397" y="183"/>
                    <a:pt x="229488" y="304"/>
                    <a:pt x="229488" y="426"/>
                  </a:cubicBezTo>
                  <a:lnTo>
                    <a:pt x="257331" y="223408"/>
                  </a:lnTo>
                  <a:cubicBezTo>
                    <a:pt x="257361" y="223681"/>
                    <a:pt x="257179" y="223925"/>
                    <a:pt x="256905" y="223955"/>
                  </a:cubicBezTo>
                  <a:lnTo>
                    <a:pt x="28421" y="252618"/>
                  </a:lnTo>
                  <a:cubicBezTo>
                    <a:pt x="28390" y="252618"/>
                    <a:pt x="28360" y="252618"/>
                    <a:pt x="28330" y="252618"/>
                  </a:cubicBezTo>
                  <a:close/>
                  <a:moveTo>
                    <a:pt x="1065" y="29575"/>
                  </a:moveTo>
                  <a:lnTo>
                    <a:pt x="28786" y="251585"/>
                  </a:lnTo>
                  <a:lnTo>
                    <a:pt x="256297" y="223074"/>
                  </a:lnTo>
                  <a:lnTo>
                    <a:pt x="228577" y="103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 rot="10800000">
              <a:off x="-1684411" y="1430114"/>
              <a:ext cx="1153171" cy="1137721"/>
            </a:xfrm>
            <a:custGeom>
              <a:avLst/>
              <a:gdLst/>
              <a:ahLst/>
              <a:cxnLst/>
              <a:rect l="l" t="t" r="r" b="b"/>
              <a:pathLst>
                <a:path w="113529" h="112008" extrusionOk="0">
                  <a:moveTo>
                    <a:pt x="122" y="86141"/>
                  </a:moveTo>
                  <a:cubicBezTo>
                    <a:pt x="92" y="86111"/>
                    <a:pt x="61" y="86080"/>
                    <a:pt x="31" y="86050"/>
                  </a:cubicBezTo>
                  <a:cubicBezTo>
                    <a:pt x="1" y="85989"/>
                    <a:pt x="1" y="85959"/>
                    <a:pt x="1" y="85898"/>
                  </a:cubicBezTo>
                  <a:lnTo>
                    <a:pt x="25259" y="152"/>
                  </a:lnTo>
                  <a:cubicBezTo>
                    <a:pt x="25290" y="61"/>
                    <a:pt x="25411" y="0"/>
                    <a:pt x="25503" y="31"/>
                  </a:cubicBezTo>
                  <a:lnTo>
                    <a:pt x="113377" y="25867"/>
                  </a:lnTo>
                  <a:cubicBezTo>
                    <a:pt x="113437" y="25867"/>
                    <a:pt x="113468" y="25897"/>
                    <a:pt x="113498" y="25958"/>
                  </a:cubicBezTo>
                  <a:cubicBezTo>
                    <a:pt x="113529" y="25988"/>
                    <a:pt x="113529" y="26049"/>
                    <a:pt x="113529" y="26110"/>
                  </a:cubicBezTo>
                  <a:lnTo>
                    <a:pt x="88270" y="111856"/>
                  </a:lnTo>
                  <a:cubicBezTo>
                    <a:pt x="88239" y="111947"/>
                    <a:pt x="88118" y="112008"/>
                    <a:pt x="88027" y="111977"/>
                  </a:cubicBezTo>
                  <a:lnTo>
                    <a:pt x="153" y="86141"/>
                  </a:lnTo>
                  <a:cubicBezTo>
                    <a:pt x="122" y="86141"/>
                    <a:pt x="122" y="86141"/>
                    <a:pt x="122" y="86141"/>
                  </a:cubicBezTo>
                  <a:close/>
                  <a:moveTo>
                    <a:pt x="25594" y="456"/>
                  </a:moveTo>
                  <a:lnTo>
                    <a:pt x="426" y="85807"/>
                  </a:lnTo>
                  <a:lnTo>
                    <a:pt x="87935" y="111552"/>
                  </a:lnTo>
                  <a:lnTo>
                    <a:pt x="113073" y="2617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 rot="10800000">
              <a:off x="-1745541" y="1395523"/>
              <a:ext cx="1235599" cy="1217387"/>
            </a:xfrm>
            <a:custGeom>
              <a:avLst/>
              <a:gdLst/>
              <a:ahLst/>
              <a:cxnLst/>
              <a:rect l="l" t="t" r="r" b="b"/>
              <a:pathLst>
                <a:path w="121644" h="119851" extrusionOk="0">
                  <a:moveTo>
                    <a:pt x="152" y="95382"/>
                  </a:moveTo>
                  <a:cubicBezTo>
                    <a:pt x="91" y="95382"/>
                    <a:pt x="61" y="95351"/>
                    <a:pt x="31" y="95291"/>
                  </a:cubicBezTo>
                  <a:cubicBezTo>
                    <a:pt x="0" y="95260"/>
                    <a:pt x="0" y="95199"/>
                    <a:pt x="31" y="95139"/>
                  </a:cubicBezTo>
                  <a:lnTo>
                    <a:pt x="23891" y="183"/>
                  </a:lnTo>
                  <a:cubicBezTo>
                    <a:pt x="23922" y="61"/>
                    <a:pt x="24043" y="0"/>
                    <a:pt x="24165" y="31"/>
                  </a:cubicBezTo>
                  <a:lnTo>
                    <a:pt x="121492" y="24438"/>
                  </a:lnTo>
                  <a:cubicBezTo>
                    <a:pt x="121553" y="24469"/>
                    <a:pt x="121583" y="24499"/>
                    <a:pt x="121614" y="24560"/>
                  </a:cubicBezTo>
                  <a:cubicBezTo>
                    <a:pt x="121644" y="24590"/>
                    <a:pt x="121644" y="24651"/>
                    <a:pt x="121644" y="24712"/>
                  </a:cubicBezTo>
                  <a:lnTo>
                    <a:pt x="97753" y="119668"/>
                  </a:lnTo>
                  <a:cubicBezTo>
                    <a:pt x="97722" y="119789"/>
                    <a:pt x="97631" y="119850"/>
                    <a:pt x="97510" y="119820"/>
                  </a:cubicBezTo>
                  <a:lnTo>
                    <a:pt x="183" y="95412"/>
                  </a:lnTo>
                  <a:cubicBezTo>
                    <a:pt x="152" y="95382"/>
                    <a:pt x="152" y="95382"/>
                    <a:pt x="152" y="95382"/>
                  </a:cubicBezTo>
                  <a:close/>
                  <a:moveTo>
                    <a:pt x="24256" y="487"/>
                  </a:moveTo>
                  <a:lnTo>
                    <a:pt x="487" y="95047"/>
                  </a:lnTo>
                  <a:lnTo>
                    <a:pt x="97388" y="119364"/>
                  </a:lnTo>
                  <a:lnTo>
                    <a:pt x="121188" y="24803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 rot="10800000">
              <a:off x="-1813783" y="1325748"/>
              <a:ext cx="1343360" cy="1321430"/>
            </a:xfrm>
            <a:custGeom>
              <a:avLst/>
              <a:gdLst/>
              <a:ahLst/>
              <a:cxnLst/>
              <a:rect l="l" t="t" r="r" b="b"/>
              <a:pathLst>
                <a:path w="132253" h="130094" extrusionOk="0">
                  <a:moveTo>
                    <a:pt x="183" y="107084"/>
                  </a:moveTo>
                  <a:cubicBezTo>
                    <a:pt x="122" y="107054"/>
                    <a:pt x="92" y="107023"/>
                    <a:pt x="61" y="106993"/>
                  </a:cubicBezTo>
                  <a:cubicBezTo>
                    <a:pt x="31" y="106932"/>
                    <a:pt x="1" y="106871"/>
                    <a:pt x="31" y="106811"/>
                  </a:cubicBezTo>
                  <a:lnTo>
                    <a:pt x="22524" y="213"/>
                  </a:lnTo>
                  <a:cubicBezTo>
                    <a:pt x="22524" y="61"/>
                    <a:pt x="22676" y="1"/>
                    <a:pt x="22797" y="31"/>
                  </a:cubicBezTo>
                  <a:lnTo>
                    <a:pt x="132070" y="23010"/>
                  </a:lnTo>
                  <a:cubicBezTo>
                    <a:pt x="132131" y="23010"/>
                    <a:pt x="132161" y="23071"/>
                    <a:pt x="132192" y="23101"/>
                  </a:cubicBezTo>
                  <a:cubicBezTo>
                    <a:pt x="132252" y="23162"/>
                    <a:pt x="132252" y="23223"/>
                    <a:pt x="132252" y="23284"/>
                  </a:cubicBezTo>
                  <a:lnTo>
                    <a:pt x="109760" y="129911"/>
                  </a:lnTo>
                  <a:cubicBezTo>
                    <a:pt x="109729" y="130033"/>
                    <a:pt x="109608" y="130094"/>
                    <a:pt x="109486" y="130094"/>
                  </a:cubicBezTo>
                  <a:lnTo>
                    <a:pt x="213" y="107084"/>
                  </a:lnTo>
                  <a:cubicBezTo>
                    <a:pt x="213" y="107084"/>
                    <a:pt x="183" y="107084"/>
                    <a:pt x="183" y="107084"/>
                  </a:cubicBezTo>
                  <a:close/>
                  <a:moveTo>
                    <a:pt x="22919" y="517"/>
                  </a:moveTo>
                  <a:lnTo>
                    <a:pt x="548" y="106689"/>
                  </a:lnTo>
                  <a:lnTo>
                    <a:pt x="109334" y="129577"/>
                  </a:lnTo>
                  <a:lnTo>
                    <a:pt x="131736" y="2343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10800000">
              <a:off x="-1896214" y="1256896"/>
              <a:ext cx="1458820" cy="1432888"/>
            </a:xfrm>
            <a:custGeom>
              <a:avLst/>
              <a:gdLst/>
              <a:ahLst/>
              <a:cxnLst/>
              <a:rect l="l" t="t" r="r" b="b"/>
              <a:pathLst>
                <a:path w="143620" h="141067" extrusionOk="0">
                  <a:moveTo>
                    <a:pt x="183" y="121340"/>
                  </a:moveTo>
                  <a:cubicBezTo>
                    <a:pt x="122" y="121310"/>
                    <a:pt x="91" y="121279"/>
                    <a:pt x="61" y="121249"/>
                  </a:cubicBezTo>
                  <a:cubicBezTo>
                    <a:pt x="0" y="121188"/>
                    <a:pt x="0" y="121097"/>
                    <a:pt x="0" y="121036"/>
                  </a:cubicBezTo>
                  <a:lnTo>
                    <a:pt x="19271" y="244"/>
                  </a:lnTo>
                  <a:cubicBezTo>
                    <a:pt x="19302" y="92"/>
                    <a:pt x="19423" y="1"/>
                    <a:pt x="19575" y="31"/>
                  </a:cubicBezTo>
                  <a:lnTo>
                    <a:pt x="143377" y="19728"/>
                  </a:lnTo>
                  <a:cubicBezTo>
                    <a:pt x="143468" y="19728"/>
                    <a:pt x="143529" y="19758"/>
                    <a:pt x="143559" y="19819"/>
                  </a:cubicBezTo>
                  <a:cubicBezTo>
                    <a:pt x="143590" y="19880"/>
                    <a:pt x="143620" y="19940"/>
                    <a:pt x="143620" y="20032"/>
                  </a:cubicBezTo>
                  <a:lnTo>
                    <a:pt x="124319" y="140824"/>
                  </a:lnTo>
                  <a:cubicBezTo>
                    <a:pt x="124319" y="140976"/>
                    <a:pt x="124167" y="141067"/>
                    <a:pt x="124015" y="141036"/>
                  </a:cubicBezTo>
                  <a:lnTo>
                    <a:pt x="213" y="121340"/>
                  </a:lnTo>
                  <a:cubicBezTo>
                    <a:pt x="213" y="121340"/>
                    <a:pt x="183" y="121340"/>
                    <a:pt x="183" y="121340"/>
                  </a:cubicBezTo>
                  <a:close/>
                  <a:moveTo>
                    <a:pt x="19758" y="578"/>
                  </a:moveTo>
                  <a:lnTo>
                    <a:pt x="578" y="120854"/>
                  </a:lnTo>
                  <a:lnTo>
                    <a:pt x="123863" y="140459"/>
                  </a:lnTo>
                  <a:lnTo>
                    <a:pt x="143042" y="20184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 rot="10800000">
              <a:off x="-1962606" y="1220151"/>
              <a:ext cx="1551761" cy="1519643"/>
            </a:xfrm>
            <a:custGeom>
              <a:avLst/>
              <a:gdLst/>
              <a:ahLst/>
              <a:cxnLst/>
              <a:rect l="l" t="t" r="r" b="b"/>
              <a:pathLst>
                <a:path w="152770" h="149608" extrusionOk="0">
                  <a:moveTo>
                    <a:pt x="243" y="137298"/>
                  </a:moveTo>
                  <a:cubicBezTo>
                    <a:pt x="183" y="137267"/>
                    <a:pt x="122" y="137237"/>
                    <a:pt x="91" y="137206"/>
                  </a:cubicBezTo>
                  <a:cubicBezTo>
                    <a:pt x="31" y="137146"/>
                    <a:pt x="0" y="137055"/>
                    <a:pt x="31" y="136963"/>
                  </a:cubicBezTo>
                  <a:lnTo>
                    <a:pt x="12067" y="274"/>
                  </a:lnTo>
                  <a:cubicBezTo>
                    <a:pt x="12098" y="92"/>
                    <a:pt x="12219" y="1"/>
                    <a:pt x="12402" y="1"/>
                  </a:cubicBezTo>
                  <a:lnTo>
                    <a:pt x="152496" y="12281"/>
                  </a:lnTo>
                  <a:cubicBezTo>
                    <a:pt x="152587" y="12281"/>
                    <a:pt x="152647" y="12341"/>
                    <a:pt x="152708" y="12402"/>
                  </a:cubicBezTo>
                  <a:cubicBezTo>
                    <a:pt x="152739" y="12463"/>
                    <a:pt x="152769" y="12524"/>
                    <a:pt x="152769" y="12615"/>
                  </a:cubicBezTo>
                  <a:lnTo>
                    <a:pt x="140702" y="149304"/>
                  </a:lnTo>
                  <a:cubicBezTo>
                    <a:pt x="140702" y="149486"/>
                    <a:pt x="140550" y="149608"/>
                    <a:pt x="140398" y="149577"/>
                  </a:cubicBezTo>
                  <a:lnTo>
                    <a:pt x="274" y="137298"/>
                  </a:lnTo>
                  <a:cubicBezTo>
                    <a:pt x="274" y="137298"/>
                    <a:pt x="274" y="137298"/>
                    <a:pt x="243" y="137298"/>
                  </a:cubicBezTo>
                  <a:close/>
                  <a:moveTo>
                    <a:pt x="12645" y="609"/>
                  </a:moveTo>
                  <a:lnTo>
                    <a:pt x="639" y="136720"/>
                  </a:lnTo>
                  <a:lnTo>
                    <a:pt x="140155" y="148970"/>
                  </a:lnTo>
                  <a:lnTo>
                    <a:pt x="152131" y="1285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 rot="10800000">
              <a:off x="-2038252" y="1163335"/>
              <a:ext cx="1664144" cy="1626470"/>
            </a:xfrm>
            <a:custGeom>
              <a:avLst/>
              <a:gdLst/>
              <a:ahLst/>
              <a:cxnLst/>
              <a:rect l="l" t="t" r="r" b="b"/>
              <a:pathLst>
                <a:path w="163834" h="160125" extrusionOk="0">
                  <a:moveTo>
                    <a:pt x="274" y="154106"/>
                  </a:moveTo>
                  <a:cubicBezTo>
                    <a:pt x="213" y="154076"/>
                    <a:pt x="152" y="154046"/>
                    <a:pt x="91" y="153985"/>
                  </a:cubicBezTo>
                  <a:cubicBezTo>
                    <a:pt x="31" y="153924"/>
                    <a:pt x="0" y="153833"/>
                    <a:pt x="0" y="153742"/>
                  </a:cubicBezTo>
                  <a:lnTo>
                    <a:pt x="5927" y="335"/>
                  </a:lnTo>
                  <a:cubicBezTo>
                    <a:pt x="5958" y="153"/>
                    <a:pt x="6110" y="1"/>
                    <a:pt x="6292" y="1"/>
                  </a:cubicBezTo>
                  <a:lnTo>
                    <a:pt x="163529" y="6019"/>
                  </a:lnTo>
                  <a:cubicBezTo>
                    <a:pt x="163590" y="6019"/>
                    <a:pt x="163681" y="6080"/>
                    <a:pt x="163742" y="6141"/>
                  </a:cubicBezTo>
                  <a:cubicBezTo>
                    <a:pt x="163803" y="6201"/>
                    <a:pt x="163833" y="6293"/>
                    <a:pt x="163833" y="6384"/>
                  </a:cubicBezTo>
                  <a:lnTo>
                    <a:pt x="157906" y="159790"/>
                  </a:lnTo>
                  <a:cubicBezTo>
                    <a:pt x="157875" y="159973"/>
                    <a:pt x="157723" y="160125"/>
                    <a:pt x="157541" y="160125"/>
                  </a:cubicBezTo>
                  <a:lnTo>
                    <a:pt x="335" y="154106"/>
                  </a:lnTo>
                  <a:cubicBezTo>
                    <a:pt x="304" y="154106"/>
                    <a:pt x="274" y="154106"/>
                    <a:pt x="274" y="154106"/>
                  </a:cubicBezTo>
                  <a:close/>
                  <a:moveTo>
                    <a:pt x="6596" y="700"/>
                  </a:moveTo>
                  <a:lnTo>
                    <a:pt x="669" y="153438"/>
                  </a:lnTo>
                  <a:lnTo>
                    <a:pt x="157237" y="159426"/>
                  </a:lnTo>
                  <a:lnTo>
                    <a:pt x="163164" y="6688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 rot="10800000">
              <a:off x="-2144467" y="1082431"/>
              <a:ext cx="1846613" cy="1805232"/>
            </a:xfrm>
            <a:custGeom>
              <a:avLst/>
              <a:gdLst/>
              <a:ahLst/>
              <a:cxnLst/>
              <a:rect l="l" t="t" r="r" b="b"/>
              <a:pathLst>
                <a:path w="181798" h="177724" extrusionOk="0">
                  <a:moveTo>
                    <a:pt x="5198" y="177723"/>
                  </a:moveTo>
                  <a:cubicBezTo>
                    <a:pt x="5107" y="177723"/>
                    <a:pt x="5046" y="177693"/>
                    <a:pt x="4985" y="177632"/>
                  </a:cubicBezTo>
                  <a:cubicBezTo>
                    <a:pt x="4925" y="177571"/>
                    <a:pt x="4864" y="177480"/>
                    <a:pt x="4864" y="177359"/>
                  </a:cubicBezTo>
                  <a:lnTo>
                    <a:pt x="0" y="5472"/>
                  </a:lnTo>
                  <a:cubicBezTo>
                    <a:pt x="0" y="5259"/>
                    <a:pt x="152" y="5076"/>
                    <a:pt x="365" y="5076"/>
                  </a:cubicBezTo>
                  <a:lnTo>
                    <a:pt x="176539" y="0"/>
                  </a:lnTo>
                  <a:cubicBezTo>
                    <a:pt x="176630" y="0"/>
                    <a:pt x="176721" y="31"/>
                    <a:pt x="176812" y="92"/>
                  </a:cubicBezTo>
                  <a:cubicBezTo>
                    <a:pt x="176873" y="152"/>
                    <a:pt x="176903" y="244"/>
                    <a:pt x="176903" y="365"/>
                  </a:cubicBezTo>
                  <a:lnTo>
                    <a:pt x="181797" y="172282"/>
                  </a:lnTo>
                  <a:cubicBezTo>
                    <a:pt x="181797" y="172465"/>
                    <a:pt x="181645" y="172647"/>
                    <a:pt x="181432" y="172647"/>
                  </a:cubicBezTo>
                  <a:lnTo>
                    <a:pt x="5259" y="177723"/>
                  </a:lnTo>
                  <a:cubicBezTo>
                    <a:pt x="5229" y="177723"/>
                    <a:pt x="5229" y="177723"/>
                    <a:pt x="5198" y="177723"/>
                  </a:cubicBezTo>
                  <a:close/>
                  <a:moveTo>
                    <a:pt x="760" y="5806"/>
                  </a:moveTo>
                  <a:lnTo>
                    <a:pt x="5593" y="176963"/>
                  </a:lnTo>
                  <a:lnTo>
                    <a:pt x="181037" y="171918"/>
                  </a:lnTo>
                  <a:lnTo>
                    <a:pt x="176174" y="76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 rot="10800000">
              <a:off x="-2323244" y="942857"/>
              <a:ext cx="2183141" cy="2138367"/>
            </a:xfrm>
            <a:custGeom>
              <a:avLst/>
              <a:gdLst/>
              <a:ahLst/>
              <a:cxnLst/>
              <a:rect l="l" t="t" r="r" b="b"/>
              <a:pathLst>
                <a:path w="214929" h="210521" extrusionOk="0">
                  <a:moveTo>
                    <a:pt x="14499" y="210520"/>
                  </a:moveTo>
                  <a:cubicBezTo>
                    <a:pt x="14408" y="210520"/>
                    <a:pt x="14317" y="210490"/>
                    <a:pt x="14256" y="210429"/>
                  </a:cubicBezTo>
                  <a:cubicBezTo>
                    <a:pt x="14165" y="210338"/>
                    <a:pt x="14134" y="210247"/>
                    <a:pt x="14104" y="210125"/>
                  </a:cubicBezTo>
                  <a:lnTo>
                    <a:pt x="0" y="15016"/>
                  </a:lnTo>
                  <a:cubicBezTo>
                    <a:pt x="0" y="14773"/>
                    <a:pt x="183" y="14590"/>
                    <a:pt x="395" y="14560"/>
                  </a:cubicBezTo>
                  <a:lnTo>
                    <a:pt x="200338" y="31"/>
                  </a:lnTo>
                  <a:cubicBezTo>
                    <a:pt x="200460" y="0"/>
                    <a:pt x="200581" y="61"/>
                    <a:pt x="200642" y="122"/>
                  </a:cubicBezTo>
                  <a:cubicBezTo>
                    <a:pt x="200733" y="183"/>
                    <a:pt x="200794" y="304"/>
                    <a:pt x="200794" y="426"/>
                  </a:cubicBezTo>
                  <a:lnTo>
                    <a:pt x="214898" y="195535"/>
                  </a:lnTo>
                  <a:cubicBezTo>
                    <a:pt x="214928" y="195748"/>
                    <a:pt x="214746" y="195961"/>
                    <a:pt x="214503" y="195991"/>
                  </a:cubicBezTo>
                  <a:lnTo>
                    <a:pt x="14560" y="210520"/>
                  </a:lnTo>
                  <a:cubicBezTo>
                    <a:pt x="14560" y="210520"/>
                    <a:pt x="14529" y="210520"/>
                    <a:pt x="14499" y="210520"/>
                  </a:cubicBezTo>
                  <a:close/>
                  <a:moveTo>
                    <a:pt x="882" y="15381"/>
                  </a:moveTo>
                  <a:lnTo>
                    <a:pt x="14925" y="209639"/>
                  </a:lnTo>
                  <a:lnTo>
                    <a:pt x="214016" y="195170"/>
                  </a:lnTo>
                  <a:lnTo>
                    <a:pt x="199974" y="882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 rot="10800000">
              <a:off x="-2784546" y="568921"/>
              <a:ext cx="3050714" cy="2998524"/>
            </a:xfrm>
            <a:custGeom>
              <a:avLst/>
              <a:gdLst/>
              <a:ahLst/>
              <a:cxnLst/>
              <a:rect l="l" t="t" r="r" b="b"/>
              <a:pathLst>
                <a:path w="300341" h="295203" extrusionOk="0">
                  <a:moveTo>
                    <a:pt x="41551" y="295172"/>
                  </a:moveTo>
                  <a:cubicBezTo>
                    <a:pt x="41430" y="295202"/>
                    <a:pt x="41308" y="295141"/>
                    <a:pt x="41217" y="295081"/>
                  </a:cubicBezTo>
                  <a:cubicBezTo>
                    <a:pt x="41095" y="294989"/>
                    <a:pt x="41004" y="294868"/>
                    <a:pt x="40974" y="294716"/>
                  </a:cubicBezTo>
                  <a:lnTo>
                    <a:pt x="31" y="42736"/>
                  </a:lnTo>
                  <a:cubicBezTo>
                    <a:pt x="0" y="42433"/>
                    <a:pt x="213" y="42159"/>
                    <a:pt x="487" y="42098"/>
                  </a:cubicBezTo>
                  <a:lnTo>
                    <a:pt x="258698" y="31"/>
                  </a:lnTo>
                  <a:cubicBezTo>
                    <a:pt x="258850" y="0"/>
                    <a:pt x="259002" y="31"/>
                    <a:pt x="259124" y="122"/>
                  </a:cubicBezTo>
                  <a:cubicBezTo>
                    <a:pt x="259245" y="213"/>
                    <a:pt x="259337" y="335"/>
                    <a:pt x="259337" y="487"/>
                  </a:cubicBezTo>
                  <a:lnTo>
                    <a:pt x="300280" y="252466"/>
                  </a:lnTo>
                  <a:cubicBezTo>
                    <a:pt x="300340" y="252770"/>
                    <a:pt x="300128" y="253043"/>
                    <a:pt x="299824" y="253104"/>
                  </a:cubicBezTo>
                  <a:lnTo>
                    <a:pt x="41612" y="295172"/>
                  </a:lnTo>
                  <a:cubicBezTo>
                    <a:pt x="41612" y="295172"/>
                    <a:pt x="41582" y="295172"/>
                    <a:pt x="41551" y="295172"/>
                  </a:cubicBezTo>
                  <a:close/>
                  <a:moveTo>
                    <a:pt x="1216" y="43101"/>
                  </a:moveTo>
                  <a:lnTo>
                    <a:pt x="42007" y="293986"/>
                  </a:lnTo>
                  <a:lnTo>
                    <a:pt x="299094" y="252101"/>
                  </a:lnTo>
                  <a:lnTo>
                    <a:pt x="258334" y="1216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>
              <a:off x="-3084675" y="315725"/>
              <a:ext cx="3602134" cy="3546542"/>
            </a:xfrm>
            <a:custGeom>
              <a:avLst/>
              <a:gdLst/>
              <a:ahLst/>
              <a:cxnLst/>
              <a:rect l="l" t="t" r="r" b="b"/>
              <a:pathLst>
                <a:path w="354628" h="349155" extrusionOk="0">
                  <a:moveTo>
                    <a:pt x="61825" y="349155"/>
                  </a:moveTo>
                  <a:cubicBezTo>
                    <a:pt x="61704" y="349155"/>
                    <a:pt x="61582" y="349124"/>
                    <a:pt x="61461" y="349033"/>
                  </a:cubicBezTo>
                  <a:cubicBezTo>
                    <a:pt x="61309" y="348942"/>
                    <a:pt x="61217" y="348820"/>
                    <a:pt x="61187" y="348638"/>
                  </a:cubicBezTo>
                  <a:lnTo>
                    <a:pt x="61" y="63558"/>
                  </a:lnTo>
                  <a:cubicBezTo>
                    <a:pt x="0" y="63223"/>
                    <a:pt x="213" y="62889"/>
                    <a:pt x="548" y="62798"/>
                  </a:cubicBezTo>
                  <a:lnTo>
                    <a:pt x="292681" y="31"/>
                  </a:lnTo>
                  <a:cubicBezTo>
                    <a:pt x="292833" y="1"/>
                    <a:pt x="293015" y="31"/>
                    <a:pt x="293167" y="122"/>
                  </a:cubicBezTo>
                  <a:cubicBezTo>
                    <a:pt x="293289" y="213"/>
                    <a:pt x="293380" y="365"/>
                    <a:pt x="293441" y="517"/>
                  </a:cubicBezTo>
                  <a:lnTo>
                    <a:pt x="354536" y="285597"/>
                  </a:lnTo>
                  <a:cubicBezTo>
                    <a:pt x="354627" y="285962"/>
                    <a:pt x="354384" y="286296"/>
                    <a:pt x="354050" y="286357"/>
                  </a:cubicBezTo>
                  <a:lnTo>
                    <a:pt x="61916" y="349124"/>
                  </a:lnTo>
                  <a:cubicBezTo>
                    <a:pt x="61886" y="349124"/>
                    <a:pt x="61856" y="349155"/>
                    <a:pt x="61825" y="349155"/>
                  </a:cubicBezTo>
                  <a:close/>
                  <a:moveTo>
                    <a:pt x="1429" y="63922"/>
                  </a:moveTo>
                  <a:lnTo>
                    <a:pt x="62281" y="347756"/>
                  </a:lnTo>
                  <a:lnTo>
                    <a:pt x="353168" y="285263"/>
                  </a:lnTo>
                  <a:lnTo>
                    <a:pt x="292316" y="1399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>
                  <a:alpha val="8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07011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title"/>
          </p:nvPr>
        </p:nvSpPr>
        <p:spPr>
          <a:xfrm>
            <a:off x="1272605" y="2199717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 idx="2"/>
          </p:nvPr>
        </p:nvSpPr>
        <p:spPr>
          <a:xfrm>
            <a:off x="1272605" y="1841367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title" idx="3"/>
          </p:nvPr>
        </p:nvSpPr>
        <p:spPr>
          <a:xfrm>
            <a:off x="3810189" y="2199717"/>
            <a:ext cx="15282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19"/>
          <p:cNvSpPr txBox="1">
            <a:spLocks noGrp="1"/>
          </p:cNvSpPr>
          <p:nvPr>
            <p:ph type="title" idx="4"/>
          </p:nvPr>
        </p:nvSpPr>
        <p:spPr>
          <a:xfrm>
            <a:off x="3810189" y="1841375"/>
            <a:ext cx="15282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1" name="Google Shape;491;p19"/>
          <p:cNvSpPr txBox="1">
            <a:spLocks noGrp="1"/>
          </p:cNvSpPr>
          <p:nvPr>
            <p:ph type="title" idx="5"/>
          </p:nvPr>
        </p:nvSpPr>
        <p:spPr>
          <a:xfrm>
            <a:off x="6212095" y="2199717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 idx="6"/>
          </p:nvPr>
        </p:nvSpPr>
        <p:spPr>
          <a:xfrm>
            <a:off x="6212095" y="1841367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3" name="Google Shape;493;p19"/>
          <p:cNvSpPr txBox="1">
            <a:spLocks noGrp="1"/>
          </p:cNvSpPr>
          <p:nvPr>
            <p:ph type="title" idx="7"/>
          </p:nvPr>
        </p:nvSpPr>
        <p:spPr>
          <a:xfrm>
            <a:off x="1272605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Google Shape;494;p19"/>
          <p:cNvSpPr txBox="1">
            <a:spLocks noGrp="1"/>
          </p:cNvSpPr>
          <p:nvPr>
            <p:ph type="title" idx="8"/>
          </p:nvPr>
        </p:nvSpPr>
        <p:spPr>
          <a:xfrm>
            <a:off x="1272605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5" name="Google Shape;495;p19"/>
          <p:cNvSpPr txBox="1">
            <a:spLocks noGrp="1"/>
          </p:cNvSpPr>
          <p:nvPr>
            <p:ph type="title" idx="9"/>
          </p:nvPr>
        </p:nvSpPr>
        <p:spPr>
          <a:xfrm>
            <a:off x="3744639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19"/>
          <p:cNvSpPr txBox="1">
            <a:spLocks noGrp="1"/>
          </p:cNvSpPr>
          <p:nvPr>
            <p:ph type="title" idx="13"/>
          </p:nvPr>
        </p:nvSpPr>
        <p:spPr>
          <a:xfrm>
            <a:off x="3744639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19"/>
          <p:cNvSpPr txBox="1">
            <a:spLocks noGrp="1"/>
          </p:cNvSpPr>
          <p:nvPr>
            <p:ph type="title" idx="14"/>
          </p:nvPr>
        </p:nvSpPr>
        <p:spPr>
          <a:xfrm>
            <a:off x="6212095" y="4076752"/>
            <a:ext cx="1659300" cy="4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None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8" name="Google Shape;498;p19"/>
          <p:cNvSpPr txBox="1">
            <a:spLocks noGrp="1"/>
          </p:cNvSpPr>
          <p:nvPr>
            <p:ph type="title" idx="15"/>
          </p:nvPr>
        </p:nvSpPr>
        <p:spPr>
          <a:xfrm>
            <a:off x="6212095" y="3730958"/>
            <a:ext cx="16593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"/>
              <a:buNone/>
              <a:defRPr sz="21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19"/>
          <p:cNvSpPr txBox="1">
            <a:spLocks noGrp="1"/>
          </p:cNvSpPr>
          <p:nvPr>
            <p:ph type="title" idx="16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0" name="Google Shape;500;p19"/>
          <p:cNvSpPr txBox="1">
            <a:spLocks noGrp="1"/>
          </p:cNvSpPr>
          <p:nvPr>
            <p:ph type="title" idx="17"/>
          </p:nvPr>
        </p:nvSpPr>
        <p:spPr>
          <a:xfrm>
            <a:off x="1785005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title" idx="18"/>
          </p:nvPr>
        </p:nvSpPr>
        <p:spPr>
          <a:xfrm>
            <a:off x="4257039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19"/>
          </p:nvPr>
        </p:nvSpPr>
        <p:spPr>
          <a:xfrm>
            <a:off x="6724495" y="1272114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title" idx="20"/>
          </p:nvPr>
        </p:nvSpPr>
        <p:spPr>
          <a:xfrm>
            <a:off x="1785005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21"/>
          </p:nvPr>
        </p:nvSpPr>
        <p:spPr>
          <a:xfrm>
            <a:off x="4257039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5" name="Google Shape;505;p19"/>
          <p:cNvSpPr txBox="1">
            <a:spLocks noGrp="1"/>
          </p:cNvSpPr>
          <p:nvPr>
            <p:ph type="title" idx="22"/>
          </p:nvPr>
        </p:nvSpPr>
        <p:spPr>
          <a:xfrm>
            <a:off x="6724495" y="3174218"/>
            <a:ext cx="63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linker"/>
              <a:buNone/>
              <a:defRPr sz="1800" b="1">
                <a:solidFill>
                  <a:schemeClr val="lt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6" name="Google Shape;506;p19"/>
          <p:cNvGrpSpPr/>
          <p:nvPr/>
        </p:nvGrpSpPr>
        <p:grpSpPr>
          <a:xfrm>
            <a:off x="-5027600" y="1603659"/>
            <a:ext cx="6411225" cy="6410450"/>
            <a:chOff x="-5027600" y="1603659"/>
            <a:chExt cx="6411225" cy="6410450"/>
          </a:xfrm>
        </p:grpSpPr>
        <p:sp>
          <p:nvSpPr>
            <p:cNvPr id="507" name="Google Shape;507;p19"/>
            <p:cNvSpPr/>
            <p:nvPr/>
          </p:nvSpPr>
          <p:spPr>
            <a:xfrm>
              <a:off x="-5027600" y="16036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-4846000" y="17845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-4664762" y="19661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-4483525" y="21477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-4302287" y="23285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-4120675" y="25102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-3939450" y="26910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-3758212" y="28726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-3576975" y="30542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-3395737" y="32351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9"/>
          <p:cNvGrpSpPr/>
          <p:nvPr/>
        </p:nvGrpSpPr>
        <p:grpSpPr>
          <a:xfrm>
            <a:off x="7668775" y="-2791016"/>
            <a:ext cx="6411225" cy="6410450"/>
            <a:chOff x="-6412450" y="2048859"/>
            <a:chExt cx="6411225" cy="6410450"/>
          </a:xfrm>
        </p:grpSpPr>
        <p:sp>
          <p:nvSpPr>
            <p:cNvPr id="518" name="Google Shape;518;p19"/>
            <p:cNvSpPr/>
            <p:nvPr/>
          </p:nvSpPr>
          <p:spPr>
            <a:xfrm>
              <a:off x="-6412450" y="2048859"/>
              <a:ext cx="6411225" cy="641045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-6230850" y="2229709"/>
              <a:ext cx="6048025" cy="6048750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-6049612" y="2411309"/>
              <a:ext cx="5685550" cy="5685525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-5868375" y="2592934"/>
              <a:ext cx="5323075" cy="5323050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-5687137" y="2773784"/>
              <a:ext cx="4960600" cy="4960575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-5505525" y="2955409"/>
              <a:ext cx="4597375" cy="4597350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-5324300" y="3136259"/>
              <a:ext cx="4234925" cy="423565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-5143062" y="3317859"/>
              <a:ext cx="3872450" cy="3872425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-4961825" y="3499484"/>
              <a:ext cx="3509975" cy="3509950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-4780587" y="3680334"/>
              <a:ext cx="3147500" cy="31474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34553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0501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1"/>
          <p:cNvSpPr txBox="1">
            <a:spLocks noGrp="1"/>
          </p:cNvSpPr>
          <p:nvPr>
            <p:ph type="title" hasCustomPrompt="1"/>
          </p:nvPr>
        </p:nvSpPr>
        <p:spPr>
          <a:xfrm>
            <a:off x="2144035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2" name="Google Shape;542;p21"/>
          <p:cNvSpPr txBox="1">
            <a:spLocks noGrp="1"/>
          </p:cNvSpPr>
          <p:nvPr>
            <p:ph type="subTitle" idx="1"/>
          </p:nvPr>
        </p:nvSpPr>
        <p:spPr>
          <a:xfrm>
            <a:off x="1760038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3" name="Google Shape;543;p21"/>
          <p:cNvSpPr txBox="1">
            <a:spLocks noGrp="1"/>
          </p:cNvSpPr>
          <p:nvPr>
            <p:ph type="subTitle" idx="2"/>
          </p:nvPr>
        </p:nvSpPr>
        <p:spPr>
          <a:xfrm>
            <a:off x="1867286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21"/>
          <p:cNvSpPr txBox="1">
            <a:spLocks noGrp="1"/>
          </p:cNvSpPr>
          <p:nvPr>
            <p:ph type="title" idx="3" hasCustomPrompt="1"/>
          </p:nvPr>
        </p:nvSpPr>
        <p:spPr>
          <a:xfrm>
            <a:off x="4120810" y="1892296"/>
            <a:ext cx="941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21"/>
          <p:cNvSpPr txBox="1">
            <a:spLocks noGrp="1"/>
          </p:cNvSpPr>
          <p:nvPr>
            <p:ph type="subTitle" idx="4"/>
          </p:nvPr>
        </p:nvSpPr>
        <p:spPr>
          <a:xfrm>
            <a:off x="3736812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21"/>
          <p:cNvSpPr txBox="1">
            <a:spLocks noGrp="1"/>
          </p:cNvSpPr>
          <p:nvPr>
            <p:ph type="subTitle" idx="5"/>
          </p:nvPr>
        </p:nvSpPr>
        <p:spPr>
          <a:xfrm>
            <a:off x="3844061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1"/>
          <p:cNvSpPr txBox="1">
            <a:spLocks noGrp="1"/>
          </p:cNvSpPr>
          <p:nvPr>
            <p:ph type="title" idx="6" hasCustomPrompt="1"/>
          </p:nvPr>
        </p:nvSpPr>
        <p:spPr>
          <a:xfrm>
            <a:off x="6124863" y="1892296"/>
            <a:ext cx="875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21"/>
          <p:cNvSpPr txBox="1">
            <a:spLocks noGrp="1"/>
          </p:cNvSpPr>
          <p:nvPr>
            <p:ph type="subTitle" idx="7"/>
          </p:nvPr>
        </p:nvSpPr>
        <p:spPr>
          <a:xfrm>
            <a:off x="5707864" y="3360868"/>
            <a:ext cx="1676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subTitle" idx="8"/>
          </p:nvPr>
        </p:nvSpPr>
        <p:spPr>
          <a:xfrm>
            <a:off x="5815114" y="2890255"/>
            <a:ext cx="14616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6521563" y="776021"/>
            <a:ext cx="7649705" cy="7649117"/>
            <a:chOff x="6521563" y="776021"/>
            <a:chExt cx="7649705" cy="7649117"/>
          </a:xfrm>
        </p:grpSpPr>
        <p:sp>
          <p:nvSpPr>
            <p:cNvPr id="551" name="Google Shape;551;p21"/>
            <p:cNvSpPr/>
            <p:nvPr/>
          </p:nvSpPr>
          <p:spPr>
            <a:xfrm rot="-752362" flipH="1">
              <a:off x="7140958" y="1395509"/>
              <a:ext cx="6410916" cy="6410141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 rot="-752362" flipH="1">
              <a:off x="7322546" y="1576363"/>
              <a:ext cx="6047734" cy="6048459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 rot="-752362" flipH="1">
              <a:off x="7503769" y="1757967"/>
              <a:ext cx="5685276" cy="568525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 rot="-752362" flipH="1">
              <a:off x="7685079" y="1939587"/>
              <a:ext cx="5322818" cy="532279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 rot="-752362" flipH="1">
              <a:off x="7866220" y="2120450"/>
              <a:ext cx="4960361" cy="4960336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 rot="-752362" flipH="1">
              <a:off x="8047823" y="2302078"/>
              <a:ext cx="4597153" cy="4597128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 rot="-752362" flipH="1">
              <a:off x="8229037" y="2482932"/>
              <a:ext cx="4234721" cy="423544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 rot="-752362" flipH="1">
              <a:off x="8410259" y="2664537"/>
              <a:ext cx="3872263" cy="3872238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 rot="-752362" flipH="1">
              <a:off x="8591569" y="2846156"/>
              <a:ext cx="3509806" cy="350978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 rot="-752362" flipH="1">
              <a:off x="8772711" y="3027019"/>
              <a:ext cx="3147348" cy="3147323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21"/>
          <p:cNvGrpSpPr/>
          <p:nvPr/>
        </p:nvGrpSpPr>
        <p:grpSpPr>
          <a:xfrm>
            <a:off x="-4799211" y="-3076322"/>
            <a:ext cx="7205473" cy="7204808"/>
            <a:chOff x="-15125236" y="31878"/>
            <a:chExt cx="7205473" cy="7204808"/>
          </a:xfrm>
        </p:grpSpPr>
        <p:sp>
          <p:nvSpPr>
            <p:cNvPr id="562" name="Google Shape;562;p21"/>
            <p:cNvSpPr/>
            <p:nvPr/>
          </p:nvSpPr>
          <p:spPr>
            <a:xfrm rot="-457905" flipH="1">
              <a:off x="-14727976" y="429193"/>
              <a:ext cx="6410953" cy="6410178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 rot="-457905" flipH="1">
              <a:off x="-14546395" y="610041"/>
              <a:ext cx="6047768" cy="6048493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 rot="-457905" flipH="1">
              <a:off x="-14365177" y="791639"/>
              <a:ext cx="5685309" cy="568528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 rot="-457905" flipH="1">
              <a:off x="-14183906" y="973258"/>
              <a:ext cx="5322849" cy="5322824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 rot="-457905" flipH="1">
              <a:off x="-14002738" y="1154110"/>
              <a:ext cx="4960389" cy="4960364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 rot="-457905" flipH="1">
              <a:off x="-13821142" y="1335733"/>
              <a:ext cx="4597180" cy="4597155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 rot="-457905" flipH="1">
              <a:off x="-13639935" y="1516581"/>
              <a:ext cx="4234745" cy="4235470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rot="-457905" flipH="1">
              <a:off x="-13458718" y="1698179"/>
              <a:ext cx="3872286" cy="387226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 rot="-457905" flipH="1">
              <a:off x="-13277447" y="1879798"/>
              <a:ext cx="3509826" cy="350980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 rot="-457905" flipH="1">
              <a:off x="-13096279" y="2060650"/>
              <a:ext cx="3147366" cy="3147341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2220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49706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body" idx="1"/>
          </p:nvPr>
        </p:nvSpPr>
        <p:spPr>
          <a:xfrm>
            <a:off x="715100" y="943300"/>
            <a:ext cx="7759200" cy="3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4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76" name="Google Shape;576;p22"/>
          <p:cNvGrpSpPr/>
          <p:nvPr/>
        </p:nvGrpSpPr>
        <p:grpSpPr>
          <a:xfrm>
            <a:off x="-37774" y="-1671400"/>
            <a:ext cx="2579616" cy="2579596"/>
            <a:chOff x="6824426" y="4409550"/>
            <a:chExt cx="2579616" cy="2579596"/>
          </a:xfrm>
        </p:grpSpPr>
        <p:sp>
          <p:nvSpPr>
            <p:cNvPr id="577" name="Google Shape;577;p22"/>
            <p:cNvSpPr/>
            <p:nvPr/>
          </p:nvSpPr>
          <p:spPr>
            <a:xfrm>
              <a:off x="6824426" y="4409550"/>
              <a:ext cx="2579616" cy="257959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6979486" y="4564609"/>
              <a:ext cx="2269495" cy="2269495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115382" y="4700505"/>
              <a:ext cx="1997702" cy="1997702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251278" y="4836400"/>
              <a:ext cx="1725909" cy="1725909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387173" y="4972296"/>
              <a:ext cx="1454116" cy="145411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316594" y="4901696"/>
              <a:ext cx="1595252" cy="159525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7184742" y="4769845"/>
              <a:ext cx="1859100" cy="18591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7046916" y="4632059"/>
              <a:ext cx="2134585" cy="2134585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6901712" y="4487933"/>
              <a:ext cx="2423170" cy="242315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864599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707500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9" name="Google Shape;589;p23"/>
          <p:cNvSpPr txBox="1">
            <a:spLocks noGrp="1"/>
          </p:cNvSpPr>
          <p:nvPr>
            <p:ph type="body" idx="2"/>
          </p:nvPr>
        </p:nvSpPr>
        <p:spPr>
          <a:xfrm>
            <a:off x="4710975" y="12376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90" name="Google Shape;590;p23"/>
          <p:cNvGrpSpPr/>
          <p:nvPr/>
        </p:nvGrpSpPr>
        <p:grpSpPr>
          <a:xfrm>
            <a:off x="-1738225" y="-2808425"/>
            <a:ext cx="4624725" cy="4238675"/>
            <a:chOff x="-1738225" y="-2808425"/>
            <a:chExt cx="4624725" cy="4238675"/>
          </a:xfrm>
        </p:grpSpPr>
        <p:sp>
          <p:nvSpPr>
            <p:cNvPr id="591" name="Google Shape;591;p23"/>
            <p:cNvSpPr/>
            <p:nvPr/>
          </p:nvSpPr>
          <p:spPr>
            <a:xfrm>
              <a:off x="-80150" y="-1444425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-287600" y="-1615400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-495050" y="-1785625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-701750" y="-1955850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-909200" y="-2126825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-1116650" y="-2297025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-1324100" y="-2467250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-1530775" y="-2638225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-1738225" y="-2808425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3"/>
          <p:cNvGrpSpPr/>
          <p:nvPr/>
        </p:nvGrpSpPr>
        <p:grpSpPr>
          <a:xfrm>
            <a:off x="5359300" y="4206150"/>
            <a:ext cx="4624725" cy="4238675"/>
            <a:chOff x="-2409450" y="-1233250"/>
            <a:chExt cx="4624725" cy="4238675"/>
          </a:xfrm>
        </p:grpSpPr>
        <p:sp>
          <p:nvSpPr>
            <p:cNvPr id="601" name="Google Shape;601;p23"/>
            <p:cNvSpPr/>
            <p:nvPr/>
          </p:nvSpPr>
          <p:spPr>
            <a:xfrm>
              <a:off x="-751375" y="130750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-958825" y="-40225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-1166275" y="-210450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-1372975" y="-380675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-1580425" y="-551650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-1787875" y="-721850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-1995325" y="-892075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-2202000" y="-1063050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-2409450" y="-1233250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375978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4"/>
          <p:cNvSpPr txBox="1">
            <a:spLocks noGrp="1"/>
          </p:cNvSpPr>
          <p:nvPr>
            <p:ph type="title"/>
          </p:nvPr>
        </p:nvSpPr>
        <p:spPr>
          <a:xfrm>
            <a:off x="2075800" y="1010050"/>
            <a:ext cx="49926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title" idx="2"/>
          </p:nvPr>
        </p:nvSpPr>
        <p:spPr>
          <a:xfrm>
            <a:off x="2075750" y="1914548"/>
            <a:ext cx="4992600" cy="13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3" name="Google Shape;613;p24"/>
          <p:cNvSpPr txBox="1"/>
          <p:nvPr/>
        </p:nvSpPr>
        <p:spPr>
          <a:xfrm>
            <a:off x="2486000" y="3864382"/>
            <a:ext cx="41727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Big Shoulders Text Light"/>
                <a:ea typeface="Big Shoulders Text Light"/>
                <a:cs typeface="Big Shoulders Text Light"/>
                <a:sym typeface="Big Shoulders Text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rPr>
              <a:t>. </a:t>
            </a:r>
            <a:endParaRPr>
              <a:solidFill>
                <a:schemeClr val="lt1"/>
              </a:solidFill>
              <a:latin typeface="Big Shoulders Text Light"/>
              <a:ea typeface="Big Shoulders Text Light"/>
              <a:cs typeface="Big Shoulders Text Light"/>
              <a:sym typeface="Big Shoulders Text Light"/>
            </a:endParaRPr>
          </a:p>
        </p:txBody>
      </p:sp>
      <p:grpSp>
        <p:nvGrpSpPr>
          <p:cNvPr id="614" name="Google Shape;614;p24"/>
          <p:cNvGrpSpPr/>
          <p:nvPr/>
        </p:nvGrpSpPr>
        <p:grpSpPr>
          <a:xfrm>
            <a:off x="-517700" y="-810950"/>
            <a:ext cx="3129400" cy="3128950"/>
            <a:chOff x="-517700" y="-810950"/>
            <a:chExt cx="3129400" cy="3128950"/>
          </a:xfrm>
        </p:grpSpPr>
        <p:sp>
          <p:nvSpPr>
            <p:cNvPr id="615" name="Google Shape;615;p24"/>
            <p:cNvSpPr/>
            <p:nvPr/>
          </p:nvSpPr>
          <p:spPr>
            <a:xfrm>
              <a:off x="-517700" y="-81095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-385350" y="-71647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-253450" y="-62200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-121550" y="-52797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10325" y="-43352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142225" y="-33905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74125" y="-2445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406000" y="-15010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537900" y="-556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670250" y="3882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802150" y="13330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934050" y="22777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065925" y="32225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4"/>
          <p:cNvGrpSpPr/>
          <p:nvPr/>
        </p:nvGrpSpPr>
        <p:grpSpPr>
          <a:xfrm>
            <a:off x="7109500" y="3213300"/>
            <a:ext cx="3129400" cy="3128950"/>
            <a:chOff x="300925" y="-514300"/>
            <a:chExt cx="3129400" cy="3128950"/>
          </a:xfrm>
        </p:grpSpPr>
        <p:sp>
          <p:nvSpPr>
            <p:cNvPr id="629" name="Google Shape;629;p24"/>
            <p:cNvSpPr/>
            <p:nvPr/>
          </p:nvSpPr>
          <p:spPr>
            <a:xfrm flipH="1">
              <a:off x="300925" y="-514300"/>
              <a:ext cx="3129400" cy="3128950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 flipH="1">
              <a:off x="395400" y="-419825"/>
              <a:ext cx="2902575" cy="2902600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 flipH="1">
              <a:off x="489875" y="-325350"/>
              <a:ext cx="2676200" cy="2676225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flipH="1">
              <a:off x="584325" y="-231325"/>
              <a:ext cx="2449850" cy="2450300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 flipH="1">
              <a:off x="678800" y="-136875"/>
              <a:ext cx="2223500" cy="222350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 flipH="1">
              <a:off x="773275" y="-42400"/>
              <a:ext cx="1997125" cy="1997125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 flipH="1">
              <a:off x="867750" y="52075"/>
              <a:ext cx="1770750" cy="177077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 flipH="1">
              <a:off x="962225" y="146550"/>
              <a:ext cx="1544400" cy="1544400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 flipH="1">
              <a:off x="1056675" y="241025"/>
              <a:ext cx="1318050" cy="1318025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flipH="1">
              <a:off x="1151150" y="335475"/>
              <a:ext cx="1091225" cy="1091700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 flipH="1">
              <a:off x="1245625" y="429950"/>
              <a:ext cx="864850" cy="865325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 flipH="1">
              <a:off x="1340100" y="524425"/>
              <a:ext cx="638475" cy="638500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 flipH="1">
              <a:off x="1434550" y="618900"/>
              <a:ext cx="412150" cy="41212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44021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577304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701491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1863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1585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8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5962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9" name="Google Shape;139;p6"/>
          <p:cNvGrpSpPr/>
          <p:nvPr/>
        </p:nvGrpSpPr>
        <p:grpSpPr>
          <a:xfrm>
            <a:off x="-1821830" y="2513193"/>
            <a:ext cx="2522048" cy="2911704"/>
            <a:chOff x="-1821830" y="2513193"/>
            <a:chExt cx="2522048" cy="2911704"/>
          </a:xfrm>
        </p:grpSpPr>
        <p:sp>
          <p:nvSpPr>
            <p:cNvPr id="140" name="Google Shape;140;p6"/>
            <p:cNvSpPr/>
            <p:nvPr/>
          </p:nvSpPr>
          <p:spPr>
            <a:xfrm>
              <a:off x="-1821830" y="2513193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-1744428" y="2602733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-1665793" y="2693427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-1587198" y="2782927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-1509757" y="2873661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-1431161" y="2964395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-1353720" y="3053895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-1275125" y="314462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-1196490" y="3234129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-1119048" y="3324863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-1040453" y="3415557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6"/>
          <p:cNvGrpSpPr/>
          <p:nvPr/>
        </p:nvGrpSpPr>
        <p:grpSpPr>
          <a:xfrm>
            <a:off x="8472427" y="-320469"/>
            <a:ext cx="2522048" cy="2911704"/>
            <a:chOff x="849902" y="-61819"/>
            <a:chExt cx="2522048" cy="2911704"/>
          </a:xfrm>
        </p:grpSpPr>
        <p:sp>
          <p:nvSpPr>
            <p:cNvPr id="152" name="Google Shape;152;p6"/>
            <p:cNvSpPr/>
            <p:nvPr/>
          </p:nvSpPr>
          <p:spPr>
            <a:xfrm rot="10800000">
              <a:off x="849902" y="-61819"/>
              <a:ext cx="2522048" cy="2911704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 rot="10800000">
              <a:off x="928537" y="27690"/>
              <a:ext cx="2366012" cy="2732656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1005938" y="118432"/>
              <a:ext cx="2209976" cy="2551219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 rot="10800000">
              <a:off x="1084573" y="207941"/>
              <a:ext cx="2052745" cy="2372210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 rot="10800000">
              <a:off x="1161974" y="298644"/>
              <a:ext cx="1897903" cy="2190773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1240608" y="389387"/>
              <a:ext cx="1740673" cy="2009296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 rot="10800000">
              <a:off x="1319243" y="478896"/>
              <a:ext cx="1584597" cy="1830287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1396644" y="569639"/>
              <a:ext cx="1428601" cy="164881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 rot="10800000">
              <a:off x="1475279" y="659148"/>
              <a:ext cx="1271331" cy="1469801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 rot="10800000">
              <a:off x="1552680" y="749890"/>
              <a:ext cx="1116489" cy="1288325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1631314" y="840633"/>
              <a:ext cx="959258" cy="1106888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97677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990525" y="151716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990525" y="234324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6" name="Google Shape;166;p7"/>
          <p:cNvGrpSpPr/>
          <p:nvPr/>
        </p:nvGrpSpPr>
        <p:grpSpPr>
          <a:xfrm>
            <a:off x="-521975" y="-2057798"/>
            <a:ext cx="2950153" cy="3405921"/>
            <a:chOff x="-521975" y="-2057798"/>
            <a:chExt cx="2950153" cy="3405921"/>
          </a:xfrm>
        </p:grpSpPr>
        <p:sp>
          <p:nvSpPr>
            <p:cNvPr id="167" name="Google Shape;167;p7"/>
            <p:cNvSpPr/>
            <p:nvPr/>
          </p:nvSpPr>
          <p:spPr>
            <a:xfrm>
              <a:off x="-521975" y="-2057798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-431436" y="-1953061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-339454" y="-1846973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-247518" y="-1742282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-156932" y="-1636149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-64997" y="-1530015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5589" y="-1425324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117525" y="-1319190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09507" y="-1214499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00093" y="-1108365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92028" y="-1002278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7"/>
          <p:cNvGrpSpPr/>
          <p:nvPr/>
        </p:nvGrpSpPr>
        <p:grpSpPr>
          <a:xfrm>
            <a:off x="6590050" y="3771327"/>
            <a:ext cx="2950153" cy="3405921"/>
            <a:chOff x="211825" y="-1478023"/>
            <a:chExt cx="2950153" cy="3405921"/>
          </a:xfrm>
        </p:grpSpPr>
        <p:sp>
          <p:nvSpPr>
            <p:cNvPr id="179" name="Google Shape;179;p7"/>
            <p:cNvSpPr/>
            <p:nvPr/>
          </p:nvSpPr>
          <p:spPr>
            <a:xfrm>
              <a:off x="211825" y="-1478023"/>
              <a:ext cx="2950153" cy="3405921"/>
            </a:xfrm>
            <a:custGeom>
              <a:avLst/>
              <a:gdLst/>
              <a:ahLst/>
              <a:cxnLst/>
              <a:rect l="l" t="t" r="r" b="b"/>
              <a:pathLst>
                <a:path w="63376" h="73163" fill="none" extrusionOk="0">
                  <a:moveTo>
                    <a:pt x="31672" y="1"/>
                  </a:moveTo>
                  <a:lnTo>
                    <a:pt x="0" y="18299"/>
                  </a:lnTo>
                  <a:lnTo>
                    <a:pt x="0" y="54865"/>
                  </a:lnTo>
                  <a:lnTo>
                    <a:pt x="31672" y="73163"/>
                  </a:lnTo>
                  <a:lnTo>
                    <a:pt x="63375" y="54865"/>
                  </a:lnTo>
                  <a:lnTo>
                    <a:pt x="63375" y="1829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02364" y="-1373286"/>
              <a:ext cx="2767630" cy="3196481"/>
            </a:xfrm>
            <a:custGeom>
              <a:avLst/>
              <a:gdLst/>
              <a:ahLst/>
              <a:cxnLst/>
              <a:rect l="l" t="t" r="r" b="b"/>
              <a:pathLst>
                <a:path w="59455" h="68664" fill="none" extrusionOk="0">
                  <a:moveTo>
                    <a:pt x="29727" y="0"/>
                  </a:moveTo>
                  <a:lnTo>
                    <a:pt x="0" y="17174"/>
                  </a:lnTo>
                  <a:lnTo>
                    <a:pt x="0" y="51490"/>
                  </a:lnTo>
                  <a:lnTo>
                    <a:pt x="29727" y="68664"/>
                  </a:lnTo>
                  <a:lnTo>
                    <a:pt x="59454" y="51490"/>
                  </a:lnTo>
                  <a:lnTo>
                    <a:pt x="59454" y="1717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94346" y="-1267198"/>
              <a:ext cx="2585108" cy="2984248"/>
            </a:xfrm>
            <a:custGeom>
              <a:avLst/>
              <a:gdLst/>
              <a:ahLst/>
              <a:cxnLst/>
              <a:rect l="l" t="t" r="r" b="b"/>
              <a:pathLst>
                <a:path w="55534" h="64105" fill="none" extrusionOk="0">
                  <a:moveTo>
                    <a:pt x="27751" y="1"/>
                  </a:moveTo>
                  <a:lnTo>
                    <a:pt x="0" y="16019"/>
                  </a:lnTo>
                  <a:lnTo>
                    <a:pt x="0" y="48087"/>
                  </a:lnTo>
                  <a:lnTo>
                    <a:pt x="27751" y="64105"/>
                  </a:lnTo>
                  <a:lnTo>
                    <a:pt x="55533" y="48087"/>
                  </a:lnTo>
                  <a:lnTo>
                    <a:pt x="55533" y="1601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82" y="-1162507"/>
              <a:ext cx="2401189" cy="2774855"/>
            </a:xfrm>
            <a:custGeom>
              <a:avLst/>
              <a:gdLst/>
              <a:ahLst/>
              <a:cxnLst/>
              <a:rect l="l" t="t" r="r" b="b"/>
              <a:pathLst>
                <a:path w="51583" h="59607" fill="none" extrusionOk="0">
                  <a:moveTo>
                    <a:pt x="25776" y="1"/>
                  </a:moveTo>
                  <a:lnTo>
                    <a:pt x="1" y="14895"/>
                  </a:lnTo>
                  <a:lnTo>
                    <a:pt x="1" y="44682"/>
                  </a:lnTo>
                  <a:lnTo>
                    <a:pt x="25776" y="59607"/>
                  </a:lnTo>
                  <a:lnTo>
                    <a:pt x="51582" y="44682"/>
                  </a:lnTo>
                  <a:lnTo>
                    <a:pt x="51582" y="1489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76868" y="-1056374"/>
              <a:ext cx="2220063" cy="2562622"/>
            </a:xfrm>
            <a:custGeom>
              <a:avLst/>
              <a:gdLst/>
              <a:ahLst/>
              <a:cxnLst/>
              <a:rect l="l" t="t" r="r" b="b"/>
              <a:pathLst>
                <a:path w="47692" h="55048" fill="none" extrusionOk="0">
                  <a:moveTo>
                    <a:pt x="23830" y="1"/>
                  </a:moveTo>
                  <a:lnTo>
                    <a:pt x="0" y="13770"/>
                  </a:lnTo>
                  <a:lnTo>
                    <a:pt x="0" y="41278"/>
                  </a:lnTo>
                  <a:lnTo>
                    <a:pt x="23830" y="55047"/>
                  </a:lnTo>
                  <a:lnTo>
                    <a:pt x="47691" y="41278"/>
                  </a:lnTo>
                  <a:lnTo>
                    <a:pt x="47691" y="13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68803" y="-950240"/>
              <a:ext cx="2036144" cy="2350343"/>
            </a:xfrm>
            <a:custGeom>
              <a:avLst/>
              <a:gdLst/>
              <a:ahLst/>
              <a:cxnLst/>
              <a:rect l="l" t="t" r="r" b="b"/>
              <a:pathLst>
                <a:path w="43741" h="50488" fill="none" extrusionOk="0">
                  <a:moveTo>
                    <a:pt x="21855" y="0"/>
                  </a:moveTo>
                  <a:lnTo>
                    <a:pt x="1" y="12614"/>
                  </a:lnTo>
                  <a:lnTo>
                    <a:pt x="1" y="37873"/>
                  </a:lnTo>
                  <a:lnTo>
                    <a:pt x="21855" y="50487"/>
                  </a:lnTo>
                  <a:lnTo>
                    <a:pt x="43740" y="37873"/>
                  </a:lnTo>
                  <a:lnTo>
                    <a:pt x="43740" y="12614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389" y="-845549"/>
              <a:ext cx="1853574" cy="2140949"/>
            </a:xfrm>
            <a:custGeom>
              <a:avLst/>
              <a:gdLst/>
              <a:ahLst/>
              <a:cxnLst/>
              <a:rect l="l" t="t" r="r" b="b"/>
              <a:pathLst>
                <a:path w="39819" h="45990" fill="none" extrusionOk="0">
                  <a:moveTo>
                    <a:pt x="19909" y="1"/>
                  </a:moveTo>
                  <a:lnTo>
                    <a:pt x="0" y="11490"/>
                  </a:lnTo>
                  <a:lnTo>
                    <a:pt x="0" y="34500"/>
                  </a:lnTo>
                  <a:lnTo>
                    <a:pt x="19909" y="45989"/>
                  </a:lnTo>
                  <a:lnTo>
                    <a:pt x="39819" y="34500"/>
                  </a:lnTo>
                  <a:lnTo>
                    <a:pt x="39819" y="1149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51325" y="-739415"/>
              <a:ext cx="1671098" cy="1928670"/>
            </a:xfrm>
            <a:custGeom>
              <a:avLst/>
              <a:gdLst/>
              <a:ahLst/>
              <a:cxnLst/>
              <a:rect l="l" t="t" r="r" b="b"/>
              <a:pathLst>
                <a:path w="35899" h="41430" fill="none" extrusionOk="0">
                  <a:moveTo>
                    <a:pt x="17934" y="0"/>
                  </a:moveTo>
                  <a:lnTo>
                    <a:pt x="1" y="10365"/>
                  </a:lnTo>
                  <a:lnTo>
                    <a:pt x="1" y="31065"/>
                  </a:lnTo>
                  <a:lnTo>
                    <a:pt x="17934" y="41429"/>
                  </a:lnTo>
                  <a:lnTo>
                    <a:pt x="35898" y="31065"/>
                  </a:lnTo>
                  <a:lnTo>
                    <a:pt x="35898" y="1036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943307" y="-634724"/>
              <a:ext cx="1487133" cy="1719277"/>
            </a:xfrm>
            <a:custGeom>
              <a:avLst/>
              <a:gdLst/>
              <a:ahLst/>
              <a:cxnLst/>
              <a:rect l="l" t="t" r="r" b="b"/>
              <a:pathLst>
                <a:path w="31947" h="36932" fill="none" extrusionOk="0">
                  <a:moveTo>
                    <a:pt x="15958" y="1"/>
                  </a:moveTo>
                  <a:lnTo>
                    <a:pt x="1" y="9241"/>
                  </a:lnTo>
                  <a:lnTo>
                    <a:pt x="1" y="27691"/>
                  </a:lnTo>
                  <a:lnTo>
                    <a:pt x="15958" y="36931"/>
                  </a:lnTo>
                  <a:lnTo>
                    <a:pt x="31947" y="27691"/>
                  </a:lnTo>
                  <a:lnTo>
                    <a:pt x="31947" y="924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033893" y="-528590"/>
              <a:ext cx="1306007" cy="1506998"/>
            </a:xfrm>
            <a:custGeom>
              <a:avLst/>
              <a:gdLst/>
              <a:ahLst/>
              <a:cxnLst/>
              <a:rect l="l" t="t" r="r" b="b"/>
              <a:pathLst>
                <a:path w="28056" h="32372" fill="none" extrusionOk="0">
                  <a:moveTo>
                    <a:pt x="14012" y="0"/>
                  </a:moveTo>
                  <a:lnTo>
                    <a:pt x="0" y="8085"/>
                  </a:lnTo>
                  <a:lnTo>
                    <a:pt x="0" y="24286"/>
                  </a:lnTo>
                  <a:lnTo>
                    <a:pt x="14012" y="32371"/>
                  </a:lnTo>
                  <a:lnTo>
                    <a:pt x="28055" y="24286"/>
                  </a:lnTo>
                  <a:lnTo>
                    <a:pt x="28055" y="80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125828" y="-422503"/>
              <a:ext cx="1122088" cy="1294765"/>
            </a:xfrm>
            <a:custGeom>
              <a:avLst/>
              <a:gdLst/>
              <a:ahLst/>
              <a:cxnLst/>
              <a:rect l="l" t="t" r="r" b="b"/>
              <a:pathLst>
                <a:path w="24105" h="27813" fill="none" extrusionOk="0">
                  <a:moveTo>
                    <a:pt x="12037" y="1"/>
                  </a:moveTo>
                  <a:lnTo>
                    <a:pt x="1" y="6931"/>
                  </a:lnTo>
                  <a:lnTo>
                    <a:pt x="1" y="20852"/>
                  </a:lnTo>
                  <a:lnTo>
                    <a:pt x="12037" y="27813"/>
                  </a:lnTo>
                  <a:lnTo>
                    <a:pt x="24105" y="20852"/>
                  </a:lnTo>
                  <a:lnTo>
                    <a:pt x="24105" y="693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100013" dist="19050" dir="5400000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15932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82248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6397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5766557" y="844300"/>
            <a:ext cx="2918100" cy="9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70641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21875"/>
            <a:ext cx="77175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body" idx="1"/>
          </p:nvPr>
        </p:nvSpPr>
        <p:spPr>
          <a:xfrm>
            <a:off x="2747625" y="3035813"/>
            <a:ext cx="36486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2" name="Google Shape;262;p11"/>
          <p:cNvGrpSpPr/>
          <p:nvPr/>
        </p:nvGrpSpPr>
        <p:grpSpPr>
          <a:xfrm>
            <a:off x="-3931290" y="-4617652"/>
            <a:ext cx="8707438" cy="8117821"/>
            <a:chOff x="2575035" y="-1141327"/>
            <a:chExt cx="8707438" cy="8117821"/>
          </a:xfrm>
        </p:grpSpPr>
        <p:sp>
          <p:nvSpPr>
            <p:cNvPr id="263" name="Google Shape;263;p11"/>
            <p:cNvSpPr/>
            <p:nvPr/>
          </p:nvSpPr>
          <p:spPr>
            <a:xfrm rot="1157744">
              <a:off x="3575146" y="-263506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1157744">
              <a:off x="3765127" y="-84021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1157744">
              <a:off x="3954733" y="96209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1157744">
              <a:off x="4144192" y="276436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1157744">
              <a:off x="4333937" y="455949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1157744">
              <a:off x="4523927" y="636202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1157744">
              <a:off x="4713515" y="815687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1157744">
              <a:off x="4903122" y="995918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1157744">
              <a:off x="5092580" y="1176144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1157744">
              <a:off x="5282326" y="1355657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85725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1"/>
          <p:cNvGrpSpPr/>
          <p:nvPr/>
        </p:nvGrpSpPr>
        <p:grpSpPr>
          <a:xfrm>
            <a:off x="4501622" y="1680974"/>
            <a:ext cx="8707438" cy="8117821"/>
            <a:chOff x="-841378" y="-821476"/>
            <a:chExt cx="8707438" cy="8117821"/>
          </a:xfrm>
        </p:grpSpPr>
        <p:sp>
          <p:nvSpPr>
            <p:cNvPr id="274" name="Google Shape;274;p11"/>
            <p:cNvSpPr/>
            <p:nvPr/>
          </p:nvSpPr>
          <p:spPr>
            <a:xfrm rot="1157744">
              <a:off x="158733" y="56344"/>
              <a:ext cx="6707218" cy="6362180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1157744">
              <a:off x="348717" y="235836"/>
              <a:ext cx="6327250" cy="6003204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1157744">
              <a:off x="538328" y="416073"/>
              <a:ext cx="5948040" cy="564271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1157744">
              <a:off x="727789" y="596307"/>
              <a:ext cx="5568830" cy="5282968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1157744">
              <a:off x="917539" y="775827"/>
              <a:ext cx="5189620" cy="4923223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1157744">
              <a:off x="1107532" y="956087"/>
              <a:ext cx="4809626" cy="4562733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 rot="1157744">
              <a:off x="1297124" y="1135579"/>
              <a:ext cx="4430443" cy="420375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 rot="1157744">
              <a:off x="1486734" y="1315816"/>
              <a:ext cx="4051233" cy="384326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1157744">
              <a:off x="1676196" y="1496049"/>
              <a:ext cx="3672023" cy="3483521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1157744">
              <a:off x="1865945" y="1675569"/>
              <a:ext cx="3292813" cy="3123775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0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401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7451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80" r:id="rId25"/>
    <p:sldLayoutId id="214748368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40" name="Google Shape;740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5330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err="1">
                <a:solidFill>
                  <a:schemeClr val="bg1"/>
                </a:solidFill>
                <a:latin typeface="Big Shoulders Text Light" panose="020B0604020202020204" charset="0"/>
              </a:rPr>
              <a:t>Aprendizado</a:t>
            </a:r>
            <a:r>
              <a:rPr lang="en-US" sz="2400" b="0" dirty="0">
                <a:solidFill>
                  <a:schemeClr val="bg1"/>
                </a:solidFill>
                <a:latin typeface="Big Shoulders Text Light" panose="020B0604020202020204" charset="0"/>
              </a:rPr>
              <a:t> de </a:t>
            </a:r>
            <a:r>
              <a:rPr lang="en-US" sz="2400" b="0" dirty="0" err="1">
                <a:solidFill>
                  <a:schemeClr val="bg1"/>
                </a:solidFill>
                <a:latin typeface="Big Shoulders Text Light" panose="020B0604020202020204" charset="0"/>
              </a:rPr>
              <a:t>Máquina</a:t>
            </a:r>
            <a:r>
              <a:rPr lang="en-US" sz="2400" b="0" dirty="0">
                <a:solidFill>
                  <a:schemeClr val="bg1"/>
                </a:solidFill>
                <a:latin typeface="Big Shoulders Text Light" panose="020B060402020202020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Big Shoulders Text Light" panose="020B0604020202020204" charset="0"/>
              </a:rPr>
              <a:t>em</a:t>
            </a:r>
            <a:r>
              <a:rPr lang="en-US" sz="2400" b="0" dirty="0">
                <a:solidFill>
                  <a:schemeClr val="bg1"/>
                </a:solidFill>
                <a:latin typeface="Big Shoulders Text Light" panose="020B0604020202020204" charset="0"/>
              </a:rPr>
              <a:t> </a:t>
            </a:r>
            <a:r>
              <a:rPr lang="en-US" sz="2400" b="0" dirty="0" err="1">
                <a:solidFill>
                  <a:schemeClr val="bg1"/>
                </a:solidFill>
                <a:latin typeface="Big Shoulders Text Light" panose="020B0604020202020204" charset="0"/>
              </a:rPr>
              <a:t>Engenharia</a:t>
            </a:r>
            <a:r>
              <a:rPr lang="en-US" sz="2400" b="0" dirty="0">
                <a:solidFill>
                  <a:schemeClr val="bg1"/>
                </a:solidFill>
                <a:latin typeface="Big Shoulders Text Light" panose="020B0604020202020204" charset="0"/>
              </a:rPr>
              <a:t> de Sistemas de </a:t>
            </a:r>
            <a:r>
              <a:rPr lang="en-US" sz="2400" b="0" dirty="0" err="1">
                <a:solidFill>
                  <a:schemeClr val="bg1"/>
                </a:solidFill>
                <a:latin typeface="Big Shoulders Text Light" panose="020B0604020202020204" charset="0"/>
              </a:rPr>
              <a:t>Processos</a:t>
            </a:r>
            <a:endParaRPr sz="2400" b="0" dirty="0">
              <a:solidFill>
                <a:schemeClr val="bg1"/>
              </a:solidFill>
              <a:latin typeface="Big Shoulders Text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EDF-77EC-FB90-FA3A-EEDD5272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07" y="113689"/>
            <a:ext cx="3497071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Fluxo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Trabalho</a:t>
            </a:r>
            <a:r>
              <a:rPr lang="en-US" sz="2400" dirty="0">
                <a:solidFill>
                  <a:srgbClr val="FFFF00"/>
                </a:solidFill>
              </a:rPr>
              <a:t> do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25928-2A16-0603-395E-C270196F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3915" y="1231892"/>
            <a:ext cx="3764355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Fluxo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trabalho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típico</a:t>
            </a:r>
            <a:r>
              <a:rPr lang="en-US" sz="1600" dirty="0">
                <a:solidFill>
                  <a:schemeClr val="bg1"/>
                </a:solidFill>
              </a:rPr>
              <a:t> de um </a:t>
            </a:r>
            <a:r>
              <a:rPr lang="en-US" sz="1600" dirty="0" err="1">
                <a:solidFill>
                  <a:schemeClr val="bg1"/>
                </a:solidFill>
              </a:rPr>
              <a:t>projeto</a:t>
            </a:r>
            <a:r>
              <a:rPr lang="en-US" sz="1600" dirty="0">
                <a:solidFill>
                  <a:schemeClr val="bg1"/>
                </a:solidFill>
              </a:rPr>
              <a:t> de AM: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Seleção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amostras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variáveis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Limpeza</a:t>
            </a:r>
            <a:r>
              <a:rPr lang="en-US" sz="1600" dirty="0">
                <a:solidFill>
                  <a:schemeClr val="bg1"/>
                </a:solidFill>
              </a:rPr>
              <a:t> de dados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Treinamento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validação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modelo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Computações</a:t>
            </a:r>
            <a:r>
              <a:rPr lang="en-US" sz="1600" dirty="0">
                <a:solidFill>
                  <a:schemeClr val="bg1"/>
                </a:solidFill>
              </a:rPr>
              <a:t> online/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tempo real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Aprendizado</a:t>
            </a:r>
            <a:r>
              <a:rPr lang="en-US" sz="1600" dirty="0">
                <a:solidFill>
                  <a:schemeClr val="bg1"/>
                </a:solidFill>
              </a:rPr>
              <a:t> just-in-time: Uma </a:t>
            </a:r>
            <a:r>
              <a:rPr lang="en-US" sz="1600" dirty="0" err="1">
                <a:solidFill>
                  <a:schemeClr val="bg1"/>
                </a:solidFill>
              </a:rPr>
              <a:t>abordagem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alternativa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onde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construção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modelo</a:t>
            </a:r>
            <a:r>
              <a:rPr lang="en-US" sz="1600" dirty="0">
                <a:solidFill>
                  <a:schemeClr val="bg1"/>
                </a:solidFill>
              </a:rPr>
              <a:t> é </a:t>
            </a:r>
            <a:r>
              <a:rPr lang="en-US" sz="1600" dirty="0" err="1">
                <a:solidFill>
                  <a:schemeClr val="bg1"/>
                </a:solidFill>
              </a:rPr>
              <a:t>realizada</a:t>
            </a:r>
            <a:r>
              <a:rPr lang="en-US" sz="1600" dirty="0">
                <a:solidFill>
                  <a:schemeClr val="bg1"/>
                </a:solidFill>
              </a:rPr>
              <a:t> online</a:t>
            </a:r>
          </a:p>
          <a:p>
            <a:endParaRPr lang="pt-BR" dirty="0"/>
          </a:p>
        </p:txBody>
      </p:sp>
      <p:pic>
        <p:nvPicPr>
          <p:cNvPr id="2050" name="Picture 2" descr="Deep Learning vs Machine Learning.">
            <a:extLst>
              <a:ext uri="{FF2B5EF4-FFF2-40B4-BE49-F238E27FC236}">
                <a16:creationId xmlns:a16="http://schemas.microsoft.com/office/drawing/2014/main" id="{64322FB9-7F77-0785-F5BC-9AC34871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84" y="1061231"/>
            <a:ext cx="4223825" cy="31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6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D7A5-08B0-7002-EFDE-4D860B0E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66" y="1650806"/>
            <a:ext cx="3440797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Tipos</a:t>
            </a:r>
            <a:r>
              <a:rPr lang="en-US" sz="2400" dirty="0">
                <a:solidFill>
                  <a:srgbClr val="FFFF00"/>
                </a:solidFill>
              </a:rPr>
              <a:t> de Sistemas de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2D8CE-5C3E-4536-FB50-1CD654638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66" y="2571750"/>
            <a:ext cx="5987050" cy="1283100"/>
          </a:xfrm>
        </p:spPr>
        <p:txBody>
          <a:bodyPr/>
          <a:lstStyle/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Aprendizado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Supervisionado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Dados de </a:t>
            </a:r>
            <a:r>
              <a:rPr lang="en-US" sz="1600" dirty="0" err="1">
                <a:solidFill>
                  <a:schemeClr val="bg1"/>
                </a:solidFill>
              </a:rPr>
              <a:t>treinamento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incluem</a:t>
            </a:r>
            <a:r>
              <a:rPr lang="en-US" sz="1600" dirty="0">
                <a:solidFill>
                  <a:schemeClr val="bg1"/>
                </a:solidFill>
              </a:rPr>
              <a:t> entradas e </a:t>
            </a:r>
            <a:r>
              <a:rPr lang="en-US" sz="1600" dirty="0" err="1">
                <a:solidFill>
                  <a:schemeClr val="bg1"/>
                </a:solidFill>
              </a:rPr>
              <a:t>saídas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associadas</a:t>
            </a:r>
            <a:endParaRPr lang="en-US" sz="1600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Aprende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relações</a:t>
            </a:r>
            <a:r>
              <a:rPr lang="en-US" sz="1600" dirty="0">
                <a:solidFill>
                  <a:schemeClr val="bg1"/>
                </a:solidFill>
              </a:rPr>
              <a:t> entrada-</a:t>
            </a:r>
            <a:r>
              <a:rPr lang="en-US" sz="1600" dirty="0" err="1">
                <a:solidFill>
                  <a:schemeClr val="bg1"/>
                </a:solidFill>
              </a:rPr>
              <a:t>saída</a:t>
            </a:r>
            <a:endParaRPr lang="en-US" sz="1600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Usado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problemas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classificação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regressã</a:t>
            </a:r>
            <a:r>
              <a:rPr lang="en-US" sz="1800" dirty="0" err="1">
                <a:solidFill>
                  <a:schemeClr val="bg1"/>
                </a:solidFill>
              </a:rPr>
              <a:t>o</a:t>
            </a:r>
            <a:endParaRPr lang="en-US" sz="18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10497-225A-D90B-CA65-AD8E461A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146" y="182069"/>
            <a:ext cx="5034094" cy="28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7559E-A8C8-352D-9DA6-7D559CEF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2AFB5F-21DD-F9D2-EE5E-D2BBC261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7398"/>
            <a:ext cx="666807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11C5-276A-2560-5BC2-FA8AB70E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35F8-D4E6-846C-778F-89776411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65" y="1376486"/>
            <a:ext cx="3483001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Tipos</a:t>
            </a:r>
            <a:r>
              <a:rPr lang="en-US" sz="2400" dirty="0">
                <a:solidFill>
                  <a:srgbClr val="FFFF00"/>
                </a:solidFill>
              </a:rPr>
              <a:t> de Sistemas de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3E03-11E8-1050-E5A2-6C00C170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57" y="2157686"/>
            <a:ext cx="4720958" cy="1283100"/>
          </a:xfrm>
        </p:spPr>
        <p:txBody>
          <a:bodyPr/>
          <a:lstStyle/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Aprendizado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Não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Supervisionado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6858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Dados de </a:t>
            </a:r>
            <a:r>
              <a:rPr lang="en-US" sz="1600" dirty="0" err="1">
                <a:solidFill>
                  <a:schemeClr val="bg1"/>
                </a:solidFill>
              </a:rPr>
              <a:t>treinamento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divididos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entradas e </a:t>
            </a:r>
            <a:r>
              <a:rPr lang="en-US" sz="1600" dirty="0" err="1">
                <a:solidFill>
                  <a:schemeClr val="bg1"/>
                </a:solidFill>
              </a:rPr>
              <a:t>saídas</a:t>
            </a:r>
            <a:endParaRPr lang="en-US" sz="1600" dirty="0">
              <a:solidFill>
                <a:schemeClr val="bg1"/>
              </a:solidFill>
            </a:endParaRPr>
          </a:p>
          <a:p>
            <a:pPr marL="6858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Encontra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padrões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ocultos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nos</a:t>
            </a:r>
            <a:r>
              <a:rPr lang="en-US" sz="1600" dirty="0">
                <a:solidFill>
                  <a:schemeClr val="bg1"/>
                </a:solidFill>
              </a:rPr>
              <a:t> dados</a:t>
            </a:r>
          </a:p>
          <a:p>
            <a:pPr marL="685800" lvl="1" indent="-342900">
              <a:lnSpc>
                <a:spcPct val="150000"/>
              </a:lnSpc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Frequentemente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usado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agrupamento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redução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dimensionalidade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56444-EBB8-97B3-11C0-6DB641F9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221" y="184431"/>
            <a:ext cx="4363679" cy="32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6143-6A64-ECC0-97D8-F2CD8888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FDDA00-0EF8-3024-A51A-06C6D7F1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7398"/>
            <a:ext cx="666807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1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1FF77-0F01-EA75-DF3E-7DC4DF364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B309-BBC1-623E-CA33-B69D3D9E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08" y="1601914"/>
            <a:ext cx="2624872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Tipos</a:t>
            </a:r>
            <a:r>
              <a:rPr lang="en-US" sz="2400" dirty="0">
                <a:solidFill>
                  <a:srgbClr val="FFFF00"/>
                </a:solidFill>
              </a:rPr>
              <a:t> de Sistemas de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E25A-7147-74E8-0751-059E9B21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05" y="2669917"/>
            <a:ext cx="5987050" cy="1283100"/>
          </a:xfrm>
        </p:spPr>
        <p:txBody>
          <a:bodyPr/>
          <a:lstStyle/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Aprendizado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Reforço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 </a:t>
            </a:r>
            <a:r>
              <a:rPr lang="en-US" sz="1800" dirty="0" err="1">
                <a:solidFill>
                  <a:schemeClr val="bg1"/>
                </a:solidFill>
              </a:rPr>
              <a:t>agente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interage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continuamente</a:t>
            </a:r>
            <a:r>
              <a:rPr lang="en-US" sz="1800" dirty="0">
                <a:solidFill>
                  <a:schemeClr val="bg1"/>
                </a:solidFill>
              </a:rPr>
              <a:t> com o </a:t>
            </a:r>
            <a:r>
              <a:rPr lang="en-US" sz="1800" dirty="0" err="1">
                <a:solidFill>
                  <a:schemeClr val="bg1"/>
                </a:solidFill>
              </a:rPr>
              <a:t>ambiente</a:t>
            </a:r>
            <a:endParaRPr lang="en-US" sz="1800" dirty="0">
              <a:solidFill>
                <a:schemeClr val="bg1"/>
              </a:solidFill>
            </a:endParaRPr>
          </a:p>
          <a:p>
            <a:pPr marL="685800" lvl="1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Aprende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estratégia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ótima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maximizar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recompensas</a:t>
            </a:r>
            <a:r>
              <a:rPr lang="en-US" sz="1800" dirty="0">
                <a:solidFill>
                  <a:schemeClr val="bg1"/>
                </a:solidFill>
              </a:rPr>
              <a:t> a </a:t>
            </a:r>
            <a:r>
              <a:rPr lang="en-US" sz="1800" dirty="0" err="1">
                <a:solidFill>
                  <a:schemeClr val="bg1"/>
                </a:solidFill>
              </a:rPr>
              <a:t>longo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prazo</a:t>
            </a:r>
            <a:endParaRPr lang="en-US" sz="1800" dirty="0">
              <a:solidFill>
                <a:schemeClr val="bg1"/>
              </a:solidFill>
            </a:endParaRPr>
          </a:p>
          <a:p>
            <a:pPr marL="685800" lvl="1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Usado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tarefas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complexas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tomada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decisão</a:t>
            </a:r>
            <a:endParaRPr lang="en-US" sz="18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30390-EAF0-0434-E5AB-90EB71DB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04" y="72581"/>
            <a:ext cx="6239325" cy="2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5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8091CC-B65E-1731-675B-AE041DFA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7398"/>
            <a:ext cx="666807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8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6CEE1-3C45-886D-E89A-0A504EAD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7B4F-8841-8186-D119-18219807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01" y="1657840"/>
            <a:ext cx="269521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Tipos</a:t>
            </a:r>
            <a:r>
              <a:rPr lang="en-US" sz="2400" dirty="0">
                <a:solidFill>
                  <a:srgbClr val="FFFF00"/>
                </a:solidFill>
              </a:rPr>
              <a:t> de Sistemas de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7D88-5C21-8C2A-1A32-ECC244370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01" y="2607889"/>
            <a:ext cx="4875702" cy="1283100"/>
          </a:xfrm>
        </p:spPr>
        <p:txBody>
          <a:bodyPr/>
          <a:lstStyle/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Aprendizado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Semissupervisionado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685800" lvl="1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Combina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aspectos</a:t>
            </a:r>
            <a:r>
              <a:rPr lang="en-US" sz="1800" dirty="0">
                <a:solidFill>
                  <a:schemeClr val="bg1"/>
                </a:solidFill>
              </a:rPr>
              <a:t> do </a:t>
            </a:r>
            <a:r>
              <a:rPr lang="en-US" sz="1800" dirty="0" err="1">
                <a:solidFill>
                  <a:schemeClr val="bg1"/>
                </a:solidFill>
              </a:rPr>
              <a:t>aprendizado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supervisionado</a:t>
            </a:r>
            <a:r>
              <a:rPr lang="en-US" sz="1800" dirty="0">
                <a:solidFill>
                  <a:schemeClr val="bg1"/>
                </a:solidFill>
              </a:rPr>
              <a:t> e </a:t>
            </a:r>
            <a:r>
              <a:rPr lang="en-US" sz="1800" dirty="0" err="1">
                <a:solidFill>
                  <a:schemeClr val="bg1"/>
                </a:solidFill>
              </a:rPr>
              <a:t>não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supervisionado</a:t>
            </a:r>
            <a:endParaRPr lang="en-US" sz="1800" dirty="0">
              <a:solidFill>
                <a:schemeClr val="bg1"/>
              </a:solidFill>
            </a:endParaRPr>
          </a:p>
          <a:p>
            <a:pPr marL="685800" lvl="1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Usado</a:t>
            </a:r>
            <a:r>
              <a:rPr lang="en-US" sz="1800" dirty="0">
                <a:solidFill>
                  <a:schemeClr val="bg1"/>
                </a:solidFill>
              </a:rPr>
              <a:t> com </a:t>
            </a:r>
            <a:r>
              <a:rPr lang="en-US" sz="1800" dirty="0" err="1">
                <a:solidFill>
                  <a:schemeClr val="bg1"/>
                </a:solidFill>
              </a:rPr>
              <a:t>menos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frequência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comparação</a:t>
            </a:r>
            <a:r>
              <a:rPr lang="en-US" sz="1800" dirty="0">
                <a:solidFill>
                  <a:schemeClr val="bg1"/>
                </a:solidFill>
              </a:rPr>
              <a:t> com outros </a:t>
            </a:r>
            <a:r>
              <a:rPr lang="en-US" sz="1800" dirty="0" err="1">
                <a:solidFill>
                  <a:schemeClr val="bg1"/>
                </a:solidFill>
              </a:rPr>
              <a:t>métodos</a:t>
            </a:r>
            <a:endParaRPr lang="en-US" sz="18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65BBD9-ED51-6616-FAE2-A86DE60E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07" y="147757"/>
            <a:ext cx="5067519" cy="25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98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8B11B-FD1E-435F-5078-DAA28FB08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66BB1-109B-D856-0BD4-71DCAC45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61" y="7398"/>
            <a:ext cx="666807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4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6EC-3C87-CA97-3B6A-6AA813DE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81" y="145563"/>
            <a:ext cx="3293087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Aplicações</a:t>
            </a:r>
            <a:r>
              <a:rPr lang="en-US" sz="2400" dirty="0">
                <a:solidFill>
                  <a:srgbClr val="FFFF00"/>
                </a:solidFill>
              </a:rPr>
              <a:t> de AM </a:t>
            </a:r>
            <a:r>
              <a:rPr lang="en-US" sz="2400" dirty="0" err="1">
                <a:solidFill>
                  <a:srgbClr val="FFFF00"/>
                </a:solidFill>
              </a:rPr>
              <a:t>na</a:t>
            </a:r>
            <a:r>
              <a:rPr lang="en-US" sz="2400" dirty="0">
                <a:solidFill>
                  <a:srgbClr val="FFFF00"/>
                </a:solidFill>
              </a:rPr>
              <a:t> Indústria de </a:t>
            </a:r>
            <a:r>
              <a:rPr lang="en-US" sz="2400" dirty="0" err="1">
                <a:solidFill>
                  <a:srgbClr val="FFFF00"/>
                </a:solidFill>
              </a:rPr>
              <a:t>Processos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95D0-F0BA-684C-091E-5C389C35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020" y="1930200"/>
            <a:ext cx="3511137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Soluções</a:t>
            </a:r>
            <a:r>
              <a:rPr lang="en-US" sz="1600" dirty="0">
                <a:solidFill>
                  <a:schemeClr val="bg1"/>
                </a:solidFill>
              </a:rPr>
              <a:t> de AM </a:t>
            </a:r>
            <a:r>
              <a:rPr lang="en-US" sz="1600" dirty="0" err="1">
                <a:solidFill>
                  <a:schemeClr val="bg1"/>
                </a:solidFill>
              </a:rPr>
              <a:t>são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utilizadas</a:t>
            </a:r>
            <a:r>
              <a:rPr lang="en-US" sz="1600" dirty="0">
                <a:solidFill>
                  <a:schemeClr val="bg1"/>
                </a:solidFill>
              </a:rPr>
              <a:t> para: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Controle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qualidade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produto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Ambiente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trabalho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seguro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Operações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ótimas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Operações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sustentáveis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262B6-CC5F-1FE9-1027-5E240F3E9475}"/>
              </a:ext>
            </a:extLst>
          </p:cNvPr>
          <p:cNvSpPr txBox="1"/>
          <p:nvPr/>
        </p:nvSpPr>
        <p:spPr>
          <a:xfrm>
            <a:off x="3816000" y="1241058"/>
            <a:ext cx="55357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Exemplos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Shell: </a:t>
            </a:r>
            <a:r>
              <a:rPr lang="en-US" sz="1400" dirty="0" err="1">
                <a:solidFill>
                  <a:schemeClr val="bg1"/>
                </a:solidFill>
              </a:rPr>
              <a:t>Usou</a:t>
            </a:r>
            <a:r>
              <a:rPr lang="en-US" sz="1400" dirty="0">
                <a:solidFill>
                  <a:schemeClr val="bg1"/>
                </a:solidFill>
              </a:rPr>
              <a:t> redes </a:t>
            </a:r>
            <a:r>
              <a:rPr lang="en-US" sz="1400" dirty="0" err="1">
                <a:solidFill>
                  <a:schemeClr val="bg1"/>
                </a:solidFill>
              </a:rPr>
              <a:t>neurais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recorrentes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previsão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precoce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falhas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válvulas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Saudi Aramco: Ferramentas de AM para </a:t>
            </a:r>
            <a:r>
              <a:rPr lang="en-US" sz="1400" dirty="0" err="1">
                <a:solidFill>
                  <a:schemeClr val="bg1"/>
                </a:solidFill>
              </a:rPr>
              <a:t>análise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alarmes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manutenção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preditiva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turbinas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bg1"/>
                </a:solidFill>
              </a:rPr>
              <a:t>Fabricação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polímeros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dirty="0" err="1">
                <a:solidFill>
                  <a:schemeClr val="bg1"/>
                </a:solidFill>
              </a:rPr>
              <a:t>Extrações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características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baseadas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em</a:t>
            </a:r>
            <a:r>
              <a:rPr lang="en-US" sz="1400" dirty="0">
                <a:solidFill>
                  <a:schemeClr val="bg1"/>
                </a:solidFill>
              </a:rPr>
              <a:t> AM para </a:t>
            </a:r>
            <a:r>
              <a:rPr lang="en-US" sz="1400" dirty="0" err="1">
                <a:solidFill>
                  <a:schemeClr val="bg1"/>
                </a:solidFill>
              </a:rPr>
              <a:t>solução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problemas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controle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qualidade</a:t>
            </a:r>
            <a:endParaRPr lang="en-US" sz="14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754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body" idx="1"/>
          </p:nvPr>
        </p:nvSpPr>
        <p:spPr>
          <a:xfrm>
            <a:off x="242616" y="1578341"/>
            <a:ext cx="3404100" cy="1515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Sistemas de </a:t>
            </a:r>
            <a:r>
              <a:rPr lang="en-US" sz="1600" dirty="0" err="1">
                <a:solidFill>
                  <a:schemeClr val="bg1"/>
                </a:solidFill>
              </a:rPr>
              <a:t>processos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são</a:t>
            </a:r>
            <a:r>
              <a:rPr lang="en-US" sz="1600" dirty="0">
                <a:solidFill>
                  <a:schemeClr val="bg1"/>
                </a:solidFill>
              </a:rPr>
              <a:t> conjuntos de </a:t>
            </a:r>
            <a:r>
              <a:rPr lang="en-US" sz="1600" dirty="0" err="1">
                <a:solidFill>
                  <a:schemeClr val="bg1"/>
                </a:solidFill>
              </a:rPr>
              <a:t>estruturas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físicas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convertem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matérias-primas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" dirty="0"/>
              <a:t>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bg1"/>
                </a:solidFill>
              </a:rPr>
              <a:t>madeira,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>
                <a:solidFill>
                  <a:schemeClr val="bg1"/>
                </a:solidFill>
              </a:rPr>
              <a:t>gás</a:t>
            </a:r>
            <a:r>
              <a:rPr lang="en-US" sz="1600" dirty="0">
                <a:solidFill>
                  <a:schemeClr val="bg1"/>
                </a:solidFill>
              </a:rPr>
              <a:t> natural,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>
                <a:solidFill>
                  <a:schemeClr val="bg1"/>
                </a:solidFill>
              </a:rPr>
              <a:t>petróleo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bruto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127000" indent="0"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840" name="Google Shape;840;p35"/>
          <p:cNvSpPr txBox="1">
            <a:spLocks noGrp="1"/>
          </p:cNvSpPr>
          <p:nvPr>
            <p:ph type="title"/>
          </p:nvPr>
        </p:nvSpPr>
        <p:spPr>
          <a:xfrm>
            <a:off x="3289499" y="404125"/>
            <a:ext cx="6845954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</a:rPr>
              <a:t>Introdução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aos</a:t>
            </a:r>
            <a:r>
              <a:rPr lang="en-US" sz="2400" dirty="0">
                <a:solidFill>
                  <a:schemeClr val="tx2"/>
                </a:solidFill>
              </a:rPr>
              <a:t> Sistemas de </a:t>
            </a:r>
            <a:r>
              <a:rPr lang="en-US" sz="2400" dirty="0" err="1">
                <a:solidFill>
                  <a:schemeClr val="tx2"/>
                </a:solidFill>
              </a:rPr>
              <a:t>Processos</a:t>
            </a:r>
            <a:endParaRPr sz="2400" dirty="0">
              <a:solidFill>
                <a:schemeClr val="tx2"/>
              </a:solidFill>
            </a:endParaRPr>
          </a:p>
        </p:txBody>
      </p:sp>
      <p:pic>
        <p:nvPicPr>
          <p:cNvPr id="841" name="Google Shape;8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25" y="696625"/>
            <a:ext cx="3695100" cy="3695100"/>
          </a:xfrm>
          <a:prstGeom prst="ellipse">
            <a:avLst/>
          </a:prstGeom>
          <a:noFill/>
          <a:ln>
            <a:noFill/>
          </a:ln>
          <a:effectLst>
            <a:outerShdw blurRad="142875" algn="bl" rotWithShape="0">
              <a:schemeClr val="accent1">
                <a:alpha val="89000"/>
              </a:schemeClr>
            </a:outerShdw>
          </a:effectLst>
        </p:spPr>
      </p:pic>
      <p:grpSp>
        <p:nvGrpSpPr>
          <p:cNvPr id="842" name="Google Shape;842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3" name="Google Shape;843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597874-5969-58FC-FD43-6E412A9B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994" y="743935"/>
            <a:ext cx="5055802" cy="3814146"/>
          </a:xfrm>
          <a:prstGeom prst="rect">
            <a:avLst/>
          </a:prstGeom>
        </p:spPr>
      </p:pic>
      <p:sp>
        <p:nvSpPr>
          <p:cNvPr id="5" name="Google Shape;839;p35">
            <a:extLst>
              <a:ext uri="{FF2B5EF4-FFF2-40B4-BE49-F238E27FC236}">
                <a16:creationId xmlns:a16="http://schemas.microsoft.com/office/drawing/2014/main" id="{9FC28C89-5BE3-1463-6792-0774897CBDEA}"/>
              </a:ext>
            </a:extLst>
          </p:cNvPr>
          <p:cNvSpPr txBox="1">
            <a:spLocks/>
          </p:cNvSpPr>
          <p:nvPr/>
        </p:nvSpPr>
        <p:spPr>
          <a:xfrm>
            <a:off x="242616" y="3347145"/>
            <a:ext cx="3404100" cy="151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>
              <a:buFont typeface="Big Shoulders Text Light"/>
              <a:buNone/>
            </a:pPr>
            <a:r>
              <a:rPr lang="pt-BR" dirty="0">
                <a:solidFill>
                  <a:schemeClr val="bg1"/>
                </a:solidFill>
              </a:rPr>
              <a:t>Em produto finais de consumo </a:t>
            </a:r>
            <a:r>
              <a:rPr lang="pt-BR" dirty="0"/>
              <a:t>: </a:t>
            </a:r>
          </a:p>
          <a:p>
            <a:pPr marL="0" indent="0">
              <a:buFont typeface="Big Shoulders Text Light"/>
              <a:buNone/>
            </a:pPr>
            <a:endParaRPr lang="pt-BR" dirty="0"/>
          </a:p>
          <a:p>
            <a:r>
              <a:rPr lang="en-US" sz="1600" dirty="0" err="1">
                <a:solidFill>
                  <a:schemeClr val="bg1"/>
                </a:solidFill>
              </a:rPr>
              <a:t>papel</a:t>
            </a:r>
            <a:r>
              <a:rPr lang="en-US" sz="1600" dirty="0">
                <a:solidFill>
                  <a:schemeClr val="bg1"/>
                </a:solidFill>
              </a:rPr>
              <a:t>,, 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fertilizantes</a:t>
            </a:r>
            <a:r>
              <a:rPr lang="pt-BR" dirty="0">
                <a:solidFill>
                  <a:schemeClr val="bg1"/>
                </a:solidFill>
              </a:rPr>
              <a:t>, </a:t>
            </a:r>
          </a:p>
          <a:p>
            <a:r>
              <a:rPr lang="en-US" sz="1600" dirty="0">
                <a:solidFill>
                  <a:schemeClr val="bg1"/>
                </a:solidFill>
              </a:rPr>
              <a:t>diesel</a:t>
            </a:r>
            <a:endParaRPr lang="pt-BR" dirty="0">
              <a:solidFill>
                <a:schemeClr val="bg1"/>
              </a:solidFill>
            </a:endParaRPr>
          </a:p>
          <a:p>
            <a:pPr marL="127000" indent="0">
              <a:buFont typeface="Big Shoulders Text Light"/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B5BC-C332-FBD8-9190-8AE1981A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685750"/>
            <a:ext cx="7759200" cy="292500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Saudi Aramco: Ferramentas de AM para </a:t>
            </a:r>
            <a:r>
              <a:rPr lang="en-US" sz="2800" dirty="0" err="1">
                <a:solidFill>
                  <a:schemeClr val="tx2"/>
                </a:solidFill>
              </a:rPr>
              <a:t>análise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alarmes</a:t>
            </a:r>
            <a:r>
              <a:rPr lang="en-US" sz="2800" dirty="0">
                <a:solidFill>
                  <a:schemeClr val="tx2"/>
                </a:solidFill>
              </a:rPr>
              <a:t> e </a:t>
            </a:r>
            <a:r>
              <a:rPr lang="en-US" sz="2800" dirty="0" err="1">
                <a:solidFill>
                  <a:schemeClr val="tx2"/>
                </a:solidFill>
              </a:rPr>
              <a:t>manutenção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preditiva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turbinas</a:t>
            </a:r>
            <a:br>
              <a:rPr lang="en-US" sz="2800" dirty="0">
                <a:solidFill>
                  <a:schemeClr val="tx2"/>
                </a:solidFill>
              </a:rPr>
            </a:b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9092C-2095-3941-ABD0-35349ABC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748" y="1188176"/>
            <a:ext cx="5551852" cy="3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09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4FC5-9E39-0C40-AF81-BA5664AE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Shell: </a:t>
            </a:r>
            <a:r>
              <a:rPr lang="en-US" sz="2800" dirty="0" err="1">
                <a:solidFill>
                  <a:schemeClr val="tx2"/>
                </a:solidFill>
              </a:rPr>
              <a:t>Usou</a:t>
            </a:r>
            <a:r>
              <a:rPr lang="en-US" sz="2800" dirty="0">
                <a:solidFill>
                  <a:schemeClr val="tx2"/>
                </a:solidFill>
              </a:rPr>
              <a:t> redes </a:t>
            </a:r>
            <a:r>
              <a:rPr lang="en-US" sz="2800" dirty="0" err="1">
                <a:solidFill>
                  <a:schemeClr val="tx2"/>
                </a:solidFill>
              </a:rPr>
              <a:t>neurais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recorrentes</a:t>
            </a:r>
            <a:r>
              <a:rPr lang="en-US" sz="2800" dirty="0">
                <a:solidFill>
                  <a:schemeClr val="tx2"/>
                </a:solidFill>
              </a:rPr>
              <a:t> para </a:t>
            </a:r>
            <a:r>
              <a:rPr lang="en-US" sz="2800" dirty="0" err="1">
                <a:solidFill>
                  <a:schemeClr val="tx2"/>
                </a:solidFill>
              </a:rPr>
              <a:t>previsão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precoce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falhas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em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válvulas</a:t>
            </a:r>
            <a:br>
              <a:rPr lang="en-US" sz="2800" dirty="0">
                <a:solidFill>
                  <a:schemeClr val="bg1"/>
                </a:solidFill>
              </a:rPr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59C57-A861-864E-E346-B9BC7C36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0" y="1097350"/>
            <a:ext cx="7423200" cy="359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6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1A9-6E02-AF7B-4445-0B5606D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832000"/>
            <a:ext cx="7759200" cy="292500"/>
          </a:xfrm>
        </p:spPr>
        <p:txBody>
          <a:bodyPr/>
          <a:lstStyle/>
          <a:p>
            <a:r>
              <a:rPr lang="en-US" sz="2800" dirty="0" err="1">
                <a:solidFill>
                  <a:schemeClr val="tx2"/>
                </a:solidFill>
              </a:rPr>
              <a:t>Fabricação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polímeros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en-US" sz="2800" dirty="0" err="1">
                <a:solidFill>
                  <a:schemeClr val="tx2"/>
                </a:solidFill>
              </a:rPr>
              <a:t>Extrações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características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baseadas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em</a:t>
            </a:r>
            <a:r>
              <a:rPr lang="en-US" sz="2800" dirty="0">
                <a:solidFill>
                  <a:schemeClr val="tx2"/>
                </a:solidFill>
              </a:rPr>
              <a:t> AM para </a:t>
            </a:r>
            <a:r>
              <a:rPr lang="en-US" sz="2800" dirty="0" err="1">
                <a:solidFill>
                  <a:schemeClr val="tx2"/>
                </a:solidFill>
              </a:rPr>
              <a:t>solução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problemas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controle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qualidade</a:t>
            </a:r>
            <a:br>
              <a:rPr lang="en-US" sz="2800" dirty="0">
                <a:solidFill>
                  <a:schemeClr val="bg1"/>
                </a:solidFill>
              </a:rPr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197DE-079A-8C4E-B5B1-6E3DE0F1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0" y="1463197"/>
            <a:ext cx="7304400" cy="36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4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86487-6C4F-5E4B-F091-3BA6C3BA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45" y="736249"/>
            <a:ext cx="6074320" cy="402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8555A-0261-8CAC-8237-87B659CA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92" y="511323"/>
            <a:ext cx="2653008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Níveis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Hierarquia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Decisão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em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uma</a:t>
            </a:r>
            <a:r>
              <a:rPr lang="en-US" sz="2400" dirty="0">
                <a:solidFill>
                  <a:srgbClr val="FFFF00"/>
                </a:solidFill>
              </a:rPr>
              <a:t> Planta de </a:t>
            </a:r>
            <a:r>
              <a:rPr lang="en-US" sz="2400" dirty="0" err="1">
                <a:solidFill>
                  <a:srgbClr val="FFFF00"/>
                </a:solidFill>
              </a:rPr>
              <a:t>Processos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046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E4E-DD80-80D6-CC27-7E0F1B61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40" y="1889956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Sensoriamento</a:t>
            </a:r>
            <a:r>
              <a:rPr lang="en-US" sz="2400" dirty="0">
                <a:solidFill>
                  <a:srgbClr val="FFFF00"/>
                </a:solidFill>
              </a:rPr>
              <a:t> Soft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F4A9-4D97-823E-D64B-92B55027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39" y="2731377"/>
            <a:ext cx="6183997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Sensores</a:t>
            </a:r>
            <a:r>
              <a:rPr lang="en-US" sz="1600" dirty="0">
                <a:solidFill>
                  <a:schemeClr val="bg1"/>
                </a:solidFill>
              </a:rPr>
              <a:t> soft (</a:t>
            </a:r>
            <a:r>
              <a:rPr lang="en-US" sz="1600" dirty="0" err="1">
                <a:solidFill>
                  <a:schemeClr val="bg1"/>
                </a:solidFill>
              </a:rPr>
              <a:t>virtuais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inferenciais</a:t>
            </a:r>
            <a:r>
              <a:rPr lang="en-US" sz="1600" dirty="0">
                <a:solidFill>
                  <a:schemeClr val="bg1"/>
                </a:solidFill>
              </a:rPr>
              <a:t>):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matemáticos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estimam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variáveis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desconhecidas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Podem</a:t>
            </a:r>
            <a:r>
              <a:rPr lang="en-US" sz="1600" dirty="0">
                <a:solidFill>
                  <a:schemeClr val="bg1"/>
                </a:solidFill>
              </a:rPr>
              <a:t> ser </a:t>
            </a:r>
            <a:r>
              <a:rPr lang="en-US" sz="1600" dirty="0" err="1">
                <a:solidFill>
                  <a:schemeClr val="bg1"/>
                </a:solidFill>
              </a:rPr>
              <a:t>baseados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primeiros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princípios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dados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Usados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quando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sensores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físicos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medições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tempo real </a:t>
            </a:r>
            <a:r>
              <a:rPr lang="en-US" sz="1600" dirty="0" err="1">
                <a:solidFill>
                  <a:schemeClr val="bg1"/>
                </a:solidFill>
              </a:rPr>
              <a:t>não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possíveis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Métodos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populares</a:t>
            </a:r>
            <a:r>
              <a:rPr lang="en-US" sz="1600" dirty="0">
                <a:solidFill>
                  <a:schemeClr val="bg1"/>
                </a:solidFill>
              </a:rPr>
              <a:t>: PLS, PCR, SVR, RNAs</a:t>
            </a:r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E8457-4953-1C30-E732-18379C925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01" y="95035"/>
            <a:ext cx="602032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18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3FE3-52F9-3FCB-F6AD-8B9C3814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1" y="1545824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Monitoramento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Processos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66FB0-75F6-18EB-D4B6-98ED977F1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714" y="2343240"/>
            <a:ext cx="4334097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Monitoramento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processos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detecção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falhas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Sinaliza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alarmes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quando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os</a:t>
            </a:r>
            <a:r>
              <a:rPr lang="en-US" sz="1600" dirty="0">
                <a:solidFill>
                  <a:schemeClr val="bg1"/>
                </a:solidFill>
              </a:rPr>
              <a:t> dados </a:t>
            </a:r>
            <a:r>
              <a:rPr lang="en-US" sz="1600" dirty="0" err="1">
                <a:solidFill>
                  <a:schemeClr val="bg1"/>
                </a:solidFill>
              </a:rPr>
              <a:t>atuais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mostram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inconsistência</a:t>
            </a:r>
            <a:r>
              <a:rPr lang="en-US" sz="1600" dirty="0">
                <a:solidFill>
                  <a:schemeClr val="bg1"/>
                </a:solidFill>
              </a:rPr>
              <a:t> com o </a:t>
            </a:r>
            <a:r>
              <a:rPr lang="en-US" sz="1600" dirty="0" err="1">
                <a:solidFill>
                  <a:schemeClr val="bg1"/>
                </a:solidFill>
              </a:rPr>
              <a:t>comportamento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histórico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Ajuda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detecção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precoce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falhas</a:t>
            </a:r>
            <a:r>
              <a:rPr lang="en-US" sz="1600" dirty="0">
                <a:solidFill>
                  <a:schemeClr val="bg1"/>
                </a:solidFill>
              </a:rPr>
              <a:t> graves no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Métodos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populares</a:t>
            </a:r>
            <a:r>
              <a:rPr lang="en-US" sz="1600" dirty="0">
                <a:solidFill>
                  <a:schemeClr val="bg1"/>
                </a:solidFill>
              </a:rPr>
              <a:t>: PCA, PLS, ICA, SVDD, </a:t>
            </a:r>
            <a:r>
              <a:rPr lang="en-US" sz="1600" dirty="0" err="1">
                <a:solidFill>
                  <a:schemeClr val="bg1"/>
                </a:solidFill>
              </a:rPr>
              <a:t>mapas</a:t>
            </a:r>
            <a:r>
              <a:rPr lang="en-US" sz="1600" dirty="0">
                <a:solidFill>
                  <a:schemeClr val="bg1"/>
                </a:solidFill>
              </a:rPr>
              <a:t> auto-</a:t>
            </a:r>
            <a:r>
              <a:rPr lang="en-US" sz="1600" dirty="0" err="1">
                <a:solidFill>
                  <a:schemeClr val="bg1"/>
                </a:solidFill>
              </a:rPr>
              <a:t>organizáveis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3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52C37-B6A8-C01C-05D0-29D0CD8B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038" y="173698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Classificação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Falhas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607C-C23D-01BC-01E8-B462F945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525" y="2343240"/>
            <a:ext cx="3279020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Classificação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falhas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Identifica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causas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raiz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perturbações</a:t>
            </a:r>
            <a:r>
              <a:rPr lang="en-US" sz="1600" dirty="0">
                <a:solidFill>
                  <a:schemeClr val="bg1"/>
                </a:solidFill>
              </a:rPr>
              <a:t> no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Determina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falhas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específicas</a:t>
            </a:r>
            <a:r>
              <a:rPr lang="en-US" sz="1600" dirty="0">
                <a:solidFill>
                  <a:schemeClr val="bg1"/>
                </a:solidFill>
              </a:rPr>
              <a:t> com base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dados </a:t>
            </a:r>
            <a:r>
              <a:rPr lang="en-US" sz="1600" dirty="0" err="1">
                <a:solidFill>
                  <a:schemeClr val="bg1"/>
                </a:solidFill>
              </a:rPr>
              <a:t>históricos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Métodos</a:t>
            </a:r>
            <a:r>
              <a:rPr lang="en-US" sz="1600" dirty="0">
                <a:solidFill>
                  <a:schemeClr val="bg1"/>
                </a:solidFill>
              </a:rPr>
              <a:t>: RNAs, SVM, LDA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5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7566-6898-552A-03A2-EE7DEA61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212" y="201834"/>
            <a:ext cx="3145377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Otimização</a:t>
            </a:r>
            <a:r>
              <a:rPr lang="en-US" sz="2400" dirty="0">
                <a:solidFill>
                  <a:srgbClr val="FFFF00"/>
                </a:solidFill>
              </a:rPr>
              <a:t> e </a:t>
            </a:r>
            <a:r>
              <a:rPr lang="en-US" sz="2400" dirty="0" err="1">
                <a:solidFill>
                  <a:srgbClr val="FFFF00"/>
                </a:solidFill>
              </a:rPr>
              <a:t>Controle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Processos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11FB-7865-911B-7064-7C7A3D85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79" y="2061886"/>
            <a:ext cx="3581475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AM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otimização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controle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substitutos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otimização</a:t>
            </a:r>
            <a:r>
              <a:rPr lang="en-US" sz="1600" dirty="0">
                <a:solidFill>
                  <a:schemeClr val="bg1"/>
                </a:solidFill>
              </a:rPr>
              <a:t> offline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camada</a:t>
            </a:r>
            <a:r>
              <a:rPr lang="en-US" sz="1600" dirty="0">
                <a:solidFill>
                  <a:schemeClr val="bg1"/>
                </a:solidFill>
              </a:rPr>
              <a:t> RTO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Usado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MPCs para </a:t>
            </a:r>
            <a:r>
              <a:rPr lang="en-US" sz="1600" dirty="0" err="1">
                <a:solidFill>
                  <a:schemeClr val="bg1"/>
                </a:solidFill>
              </a:rPr>
              <a:t>sistemas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altamente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não-lineares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Aprendizado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reforço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ajuste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adaptativo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controladores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06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3FFD-9683-41FC-7846-4EB10591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10" y="159630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Agrupamento</a:t>
            </a:r>
            <a:r>
              <a:rPr lang="en-US" sz="2400" dirty="0">
                <a:solidFill>
                  <a:srgbClr val="FFFF00"/>
                </a:solidFill>
              </a:rPr>
              <a:t> e </a:t>
            </a:r>
            <a:r>
              <a:rPr lang="en-US" sz="2400" dirty="0" err="1">
                <a:solidFill>
                  <a:srgbClr val="FFFF00"/>
                </a:solidFill>
              </a:rPr>
              <a:t>Mineração</a:t>
            </a:r>
            <a:r>
              <a:rPr lang="en-US" sz="2400" dirty="0">
                <a:solidFill>
                  <a:srgbClr val="FFFF00"/>
                </a:solidFill>
              </a:rPr>
              <a:t> de Dados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67BD-2031-570B-6A8A-7E30FC11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105" y="1930200"/>
            <a:ext cx="3201647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Aplicações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Gerenciamento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alarmes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Caracterização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modos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operação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Reconhecimento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padrões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Análise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vida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útil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equipamentos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32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662B-D87F-697F-8AEF-856B7D38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4" y="173698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Manutenção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Preditiva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C70E-DA66-D6F0-BDBB-CC383A06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81" y="1930200"/>
            <a:ext cx="3905032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manutenção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preditiva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Determinam</a:t>
            </a:r>
            <a:r>
              <a:rPr lang="en-US" sz="1600" dirty="0">
                <a:solidFill>
                  <a:schemeClr val="bg1"/>
                </a:solidFill>
              </a:rPr>
              <a:t> o tempo </a:t>
            </a:r>
            <a:r>
              <a:rPr lang="en-US" sz="1600" dirty="0" err="1">
                <a:solidFill>
                  <a:schemeClr val="bg1"/>
                </a:solidFill>
              </a:rPr>
              <a:t>até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falha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equipamentos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Detectam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padrões</a:t>
            </a:r>
            <a:r>
              <a:rPr lang="en-US" sz="1600" dirty="0">
                <a:solidFill>
                  <a:schemeClr val="bg1"/>
                </a:solidFill>
              </a:rPr>
              <a:t> que </a:t>
            </a:r>
            <a:r>
              <a:rPr lang="en-US" sz="1600" dirty="0" err="1">
                <a:solidFill>
                  <a:schemeClr val="bg1"/>
                </a:solidFill>
              </a:rPr>
              <a:t>sinalizam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falha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iminente</a:t>
            </a:r>
            <a:r>
              <a:rPr lang="en-US" sz="1600" dirty="0">
                <a:solidFill>
                  <a:schemeClr val="bg1"/>
                </a:solidFill>
              </a:rPr>
              <a:t> no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Permitem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manutenção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planejada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minimizam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paradas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inesperadas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1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>
            <a:spLocks noGrp="1"/>
          </p:cNvSpPr>
          <p:nvPr>
            <p:ph type="title"/>
          </p:nvPr>
        </p:nvSpPr>
        <p:spPr>
          <a:xfrm>
            <a:off x="5177850" y="399113"/>
            <a:ext cx="2808000" cy="7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2"/>
                </a:solidFill>
              </a:rPr>
              <a:t>Introdução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aos</a:t>
            </a:r>
            <a:r>
              <a:rPr lang="en-US" sz="2400" dirty="0">
                <a:solidFill>
                  <a:schemeClr val="tx2"/>
                </a:solidFill>
              </a:rPr>
              <a:t> Sistemas de </a:t>
            </a:r>
            <a:r>
              <a:rPr lang="en-US" sz="2400" dirty="0" err="1">
                <a:solidFill>
                  <a:schemeClr val="tx2"/>
                </a:solidFill>
              </a:rPr>
              <a:t>Processos</a:t>
            </a:r>
            <a:endParaRPr dirty="0"/>
          </a:p>
        </p:txBody>
      </p:sp>
      <p:sp>
        <p:nvSpPr>
          <p:cNvPr id="918" name="Google Shape;918;p38"/>
          <p:cNvSpPr txBox="1">
            <a:spLocks noGrp="1"/>
          </p:cNvSpPr>
          <p:nvPr>
            <p:ph type="body" idx="1"/>
          </p:nvPr>
        </p:nvSpPr>
        <p:spPr>
          <a:xfrm>
            <a:off x="5494650" y="1613990"/>
            <a:ext cx="28080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bg1"/>
                </a:solidFill>
              </a:rPr>
              <a:t>Esses </a:t>
            </a:r>
            <a:r>
              <a:rPr lang="en-US" sz="1600" dirty="0" err="1">
                <a:solidFill>
                  <a:schemeClr val="bg1"/>
                </a:solidFill>
              </a:rPr>
              <a:t>sistemas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variam</a:t>
            </a:r>
            <a:r>
              <a:rPr lang="en-US" sz="1600" dirty="0">
                <a:solidFill>
                  <a:schemeClr val="bg1"/>
                </a:solidFill>
              </a:rPr>
              <a:t> de simples </a:t>
            </a:r>
            <a:r>
              <a:rPr lang="en-US" sz="1600" dirty="0" err="1">
                <a:solidFill>
                  <a:schemeClr val="bg1"/>
                </a:solidFill>
              </a:rPr>
              <a:t>sistemas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aquecimento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água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complexas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refinarias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petróleo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19" name="Google Shape;919;p38"/>
          <p:cNvPicPr preferRelativeResize="0"/>
          <p:nvPr/>
        </p:nvPicPr>
        <p:blipFill rotWithShape="1">
          <a:blip r:embed="rId3">
            <a:alphaModFix/>
          </a:blip>
          <a:srcRect l="21597" r="21597"/>
          <a:stretch/>
        </p:blipFill>
        <p:spPr>
          <a:xfrm>
            <a:off x="968304" y="1454400"/>
            <a:ext cx="3291150" cy="328175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chemeClr val="accent5">
                <a:alpha val="90000"/>
              </a:scheme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5B387-95BF-E7B7-CFF8-F3B880156767}"/>
              </a:ext>
            </a:extLst>
          </p:cNvPr>
          <p:cNvSpPr txBox="1"/>
          <p:nvPr/>
        </p:nvSpPr>
        <p:spPr>
          <a:xfrm>
            <a:off x="4465050" y="3313957"/>
            <a:ext cx="3291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 </a:t>
            </a:r>
            <a:r>
              <a:rPr lang="en-US" sz="1400" dirty="0" err="1">
                <a:solidFill>
                  <a:schemeClr val="bg1"/>
                </a:solidFill>
              </a:rPr>
              <a:t>indústria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processos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abrange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setores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químico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bioprocessos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energia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farmacêutico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siderúrgico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semicondutores</a:t>
            </a:r>
            <a:r>
              <a:rPr lang="en-US" sz="1400" dirty="0">
                <a:solidFill>
                  <a:schemeClr val="bg1"/>
                </a:solidFill>
              </a:rPr>
              <a:t> e </a:t>
            </a:r>
            <a:r>
              <a:rPr lang="en-US" sz="1400" dirty="0" err="1">
                <a:solidFill>
                  <a:schemeClr val="bg1"/>
                </a:solidFill>
              </a:rPr>
              <a:t>gestão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resíduos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97F-8C3A-9161-612F-EACBAC9E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005" y="96326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Previsão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43C1-007B-1251-A74E-A76AD527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444" y="1590618"/>
            <a:ext cx="3954270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Modelos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previsão</a:t>
            </a:r>
            <a:r>
              <a:rPr lang="en-US" sz="1600" dirty="0">
                <a:solidFill>
                  <a:schemeClr val="bg1"/>
                </a:solidFill>
              </a:rPr>
              <a:t> de AM: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Determinam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planos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ótimos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produção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Maximizam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utilização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recursos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Minimizam</a:t>
            </a:r>
            <a:r>
              <a:rPr lang="en-US" sz="1600" dirty="0">
                <a:solidFill>
                  <a:schemeClr val="bg1"/>
                </a:solidFill>
              </a:rPr>
              <a:t> custos de </a:t>
            </a:r>
            <a:r>
              <a:rPr lang="en-US" sz="1600" dirty="0" err="1">
                <a:solidFill>
                  <a:schemeClr val="bg1"/>
                </a:solidFill>
              </a:rPr>
              <a:t>produção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Ajudam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gerenciar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demanda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produtos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incertezas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preços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matérias-primas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04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9591-17A2-A033-E9BA-91ED37C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06" y="180732"/>
            <a:ext cx="3264952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Escolhendo</a:t>
            </a:r>
            <a:r>
              <a:rPr lang="en-US" sz="2400" dirty="0">
                <a:solidFill>
                  <a:srgbClr val="FFFF00"/>
                </a:solidFill>
              </a:rPr>
              <a:t> o </a:t>
            </a:r>
            <a:r>
              <a:rPr lang="en-US" sz="2400" dirty="0" err="1">
                <a:solidFill>
                  <a:srgbClr val="FFFF00"/>
                </a:solidFill>
              </a:rPr>
              <a:t>Algoritmo</a:t>
            </a:r>
            <a:r>
              <a:rPr lang="en-US" sz="2400" dirty="0">
                <a:solidFill>
                  <a:srgbClr val="FFFF00"/>
                </a:solidFill>
              </a:rPr>
              <a:t> de AM </a:t>
            </a:r>
            <a:r>
              <a:rPr lang="en-US" sz="2400" dirty="0" err="1">
                <a:solidFill>
                  <a:srgbClr val="FFFF00"/>
                </a:solidFill>
              </a:rPr>
              <a:t>Correto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CED5-D4B5-D37D-1AF5-EDA61180B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79" y="1646890"/>
            <a:ext cx="3743253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Fatores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considerar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Linearidade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sistema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Distribuição</a:t>
            </a:r>
            <a:r>
              <a:rPr lang="en-US" sz="1600" dirty="0">
                <a:solidFill>
                  <a:schemeClr val="bg1"/>
                </a:solidFill>
              </a:rPr>
              <a:t> dos dados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Quantidade</a:t>
            </a:r>
            <a:r>
              <a:rPr lang="en-US" sz="1600" dirty="0">
                <a:solidFill>
                  <a:schemeClr val="bg1"/>
                </a:solidFill>
              </a:rPr>
              <a:t> de dados de </a:t>
            </a:r>
            <a:r>
              <a:rPr lang="en-US" sz="1600" dirty="0" err="1">
                <a:solidFill>
                  <a:schemeClr val="bg1"/>
                </a:solidFill>
              </a:rPr>
              <a:t>treinamento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Complexidade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sistema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Modos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operação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857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3A0FF-3ABF-9B63-751D-A2A1D53C2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14F9-8714-8958-0902-EA14977E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106" y="180732"/>
            <a:ext cx="3264952" cy="781200"/>
          </a:xfrm>
        </p:spPr>
        <p:txBody>
          <a:bodyPr/>
          <a:lstStyle/>
          <a:p>
            <a:r>
              <a:rPr lang="en-US" sz="2400" dirty="0" err="1">
                <a:solidFill>
                  <a:srgbClr val="FFFF00"/>
                </a:solidFill>
              </a:rPr>
              <a:t>Escolhendo</a:t>
            </a:r>
            <a:r>
              <a:rPr lang="en-US" sz="2400" dirty="0">
                <a:solidFill>
                  <a:srgbClr val="FFFF00"/>
                </a:solidFill>
              </a:rPr>
              <a:t> o </a:t>
            </a:r>
            <a:r>
              <a:rPr lang="en-US" sz="2400" dirty="0" err="1">
                <a:solidFill>
                  <a:srgbClr val="FFFF00"/>
                </a:solidFill>
              </a:rPr>
              <a:t>Algoritmo</a:t>
            </a:r>
            <a:r>
              <a:rPr lang="en-US" sz="2400" dirty="0">
                <a:solidFill>
                  <a:srgbClr val="FFFF00"/>
                </a:solidFill>
              </a:rPr>
              <a:t> de AM </a:t>
            </a:r>
            <a:r>
              <a:rPr lang="en-US" sz="2400" dirty="0" err="1">
                <a:solidFill>
                  <a:srgbClr val="FFFF00"/>
                </a:solidFill>
              </a:rPr>
              <a:t>Correto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EA2F-4981-5D88-8904-F2F589CD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274" y="1303688"/>
            <a:ext cx="4130116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Exemplo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monitoramento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processos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Sistemas </a:t>
            </a:r>
            <a:r>
              <a:rPr lang="en-US" sz="1800" dirty="0" err="1">
                <a:solidFill>
                  <a:schemeClr val="bg1"/>
                </a:solidFill>
              </a:rPr>
              <a:t>lineares</a:t>
            </a:r>
            <a:r>
              <a:rPr lang="en-US" sz="1800" dirty="0">
                <a:solidFill>
                  <a:schemeClr val="bg1"/>
                </a:solidFill>
              </a:rPr>
              <a:t>: PCA </a:t>
            </a:r>
            <a:r>
              <a:rPr lang="en-US" sz="1800" dirty="0" err="1">
                <a:solidFill>
                  <a:schemeClr val="bg1"/>
                </a:solidFill>
              </a:rPr>
              <a:t>ou</a:t>
            </a:r>
            <a:r>
              <a:rPr lang="en-US" sz="1800" dirty="0">
                <a:solidFill>
                  <a:schemeClr val="bg1"/>
                </a:solidFill>
              </a:rPr>
              <a:t> PLS</a:t>
            </a: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Dados </a:t>
            </a:r>
            <a:r>
              <a:rPr lang="en-US" sz="1800" dirty="0" err="1">
                <a:solidFill>
                  <a:schemeClr val="bg1"/>
                </a:solidFill>
              </a:rPr>
              <a:t>não-gaussianos</a:t>
            </a:r>
            <a:r>
              <a:rPr lang="en-US" sz="1800" dirty="0">
                <a:solidFill>
                  <a:schemeClr val="bg1"/>
                </a:solidFill>
              </a:rPr>
              <a:t>: KDE </a:t>
            </a:r>
            <a:r>
              <a:rPr lang="en-US" sz="1800" dirty="0" err="1">
                <a:solidFill>
                  <a:schemeClr val="bg1"/>
                </a:solidFill>
              </a:rPr>
              <a:t>ou</a:t>
            </a:r>
            <a:r>
              <a:rPr lang="en-US" sz="1800" dirty="0">
                <a:solidFill>
                  <a:schemeClr val="bg1"/>
                </a:solidFill>
              </a:rPr>
              <a:t> SVDD</a:t>
            </a: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Sistemas </a:t>
            </a:r>
            <a:r>
              <a:rPr lang="en-US" sz="1800" dirty="0" err="1">
                <a:solidFill>
                  <a:schemeClr val="bg1"/>
                </a:solidFill>
              </a:rPr>
              <a:t>não-lineares</a:t>
            </a:r>
            <a:r>
              <a:rPr lang="en-US" sz="1800" dirty="0">
                <a:solidFill>
                  <a:schemeClr val="bg1"/>
                </a:solidFill>
              </a:rPr>
              <a:t>: PCA/PLS </a:t>
            </a:r>
            <a:r>
              <a:rPr lang="en-US" sz="1800" dirty="0" err="1">
                <a:solidFill>
                  <a:schemeClr val="bg1"/>
                </a:solidFill>
              </a:rPr>
              <a:t>kernelizado</a:t>
            </a:r>
            <a:r>
              <a:rPr lang="en-US" sz="1800" dirty="0">
                <a:solidFill>
                  <a:schemeClr val="bg1"/>
                </a:solidFill>
              </a:rPr>
              <a:t>, RNA, SVM</a:t>
            </a:r>
          </a:p>
          <a:p>
            <a:pPr marL="685800" lvl="1" indent="-342900">
              <a:lnSpc>
                <a:spcPct val="100000"/>
              </a:lnSpc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Múltiplos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modos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operação</a:t>
            </a:r>
            <a:r>
              <a:rPr lang="en-US" sz="1800" dirty="0">
                <a:solidFill>
                  <a:schemeClr val="bg1"/>
                </a:solidFill>
              </a:rPr>
              <a:t>: GMM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4659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FCD3-8160-9CDF-25A2-49CF879A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8" y="244037"/>
            <a:ext cx="2808000" cy="781200"/>
          </a:xfrm>
        </p:spPr>
        <p:txBody>
          <a:bodyPr/>
          <a:lstStyle/>
          <a:p>
            <a:r>
              <a:rPr lang="en-US" sz="2400" dirty="0" err="1">
                <a:solidFill>
                  <a:schemeClr val="tx2"/>
                </a:solidFill>
              </a:rPr>
              <a:t>Implantação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en-US" sz="2400" dirty="0" err="1">
                <a:solidFill>
                  <a:schemeClr val="tx2"/>
                </a:solidFill>
              </a:rPr>
              <a:t>Soluções</a:t>
            </a:r>
            <a:r>
              <a:rPr lang="en-US" sz="2400" dirty="0">
                <a:solidFill>
                  <a:schemeClr val="tx2"/>
                </a:solidFill>
              </a:rPr>
              <a:t> de AM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2B0E-AE3E-0756-C281-065CD658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69" y="1442908"/>
            <a:ext cx="3975370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Arquitetura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típica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implantação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Servidor</a:t>
            </a:r>
            <a:r>
              <a:rPr lang="en-US" sz="1600" dirty="0">
                <a:solidFill>
                  <a:schemeClr val="bg1"/>
                </a:solidFill>
              </a:rPr>
              <a:t> de ferramentas: </a:t>
            </a:r>
            <a:r>
              <a:rPr lang="en-US" sz="1600" dirty="0" err="1">
                <a:solidFill>
                  <a:schemeClr val="bg1"/>
                </a:solidFill>
              </a:rPr>
              <a:t>Hospeda</a:t>
            </a:r>
            <a:r>
              <a:rPr lang="en-US" sz="1600" dirty="0">
                <a:solidFill>
                  <a:schemeClr val="bg1"/>
                </a:solidFill>
              </a:rPr>
              <a:t> a ferramenta de AM e a </a:t>
            </a:r>
            <a:r>
              <a:rPr lang="en-US" sz="1600" dirty="0" err="1">
                <a:solidFill>
                  <a:schemeClr val="bg1"/>
                </a:solidFill>
              </a:rPr>
              <a:t>executa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continuamente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agenda</a:t>
            </a:r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Banco de dados: </a:t>
            </a:r>
            <a:r>
              <a:rPr lang="en-US" sz="1600" dirty="0" err="1">
                <a:solidFill>
                  <a:schemeClr val="bg1"/>
                </a:solidFill>
              </a:rPr>
              <a:t>Armazena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resultados</a:t>
            </a:r>
            <a:r>
              <a:rPr lang="en-US" sz="1600" dirty="0">
                <a:solidFill>
                  <a:schemeClr val="bg1"/>
                </a:solidFill>
              </a:rPr>
              <a:t> de AM</a:t>
            </a: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Servidor</a:t>
            </a:r>
            <a:r>
              <a:rPr lang="en-US" sz="1600" dirty="0">
                <a:solidFill>
                  <a:schemeClr val="bg1"/>
                </a:solidFill>
              </a:rPr>
              <a:t> web: Serve a interface do </a:t>
            </a:r>
            <a:r>
              <a:rPr lang="en-US" sz="1600" dirty="0" err="1">
                <a:solidFill>
                  <a:schemeClr val="bg1"/>
                </a:solidFill>
              </a:rPr>
              <a:t>usuário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trata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requisições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Interface do </a:t>
            </a:r>
            <a:r>
              <a:rPr lang="en-US" sz="1600" dirty="0" err="1">
                <a:solidFill>
                  <a:schemeClr val="bg1"/>
                </a:solidFill>
              </a:rPr>
              <a:t>usuário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Acessível</a:t>
            </a:r>
            <a:r>
              <a:rPr lang="en-US" sz="1600" dirty="0">
                <a:solidFill>
                  <a:schemeClr val="bg1"/>
                </a:solidFill>
              </a:rPr>
              <a:t> via </a:t>
            </a:r>
            <a:r>
              <a:rPr lang="en-US" sz="1600" dirty="0" err="1">
                <a:solidFill>
                  <a:schemeClr val="bg1"/>
                </a:solidFill>
              </a:rPr>
              <a:t>navegador</a:t>
            </a:r>
            <a:r>
              <a:rPr lang="en-US" sz="1600" dirty="0">
                <a:solidFill>
                  <a:schemeClr val="bg1"/>
                </a:solidFill>
              </a:rPr>
              <a:t> web, </a:t>
            </a:r>
            <a:r>
              <a:rPr lang="en-US" sz="1600" dirty="0" err="1">
                <a:solidFill>
                  <a:schemeClr val="bg1"/>
                </a:solidFill>
              </a:rPr>
              <a:t>construída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usando</a:t>
            </a:r>
            <a:r>
              <a:rPr lang="en-US" sz="1600" dirty="0">
                <a:solidFill>
                  <a:schemeClr val="bg1"/>
                </a:solidFill>
              </a:rPr>
              <a:t> software de </a:t>
            </a:r>
            <a:r>
              <a:rPr lang="en-US" sz="1600" dirty="0" err="1">
                <a:solidFill>
                  <a:schemeClr val="bg1"/>
                </a:solidFill>
              </a:rPr>
              <a:t>visualização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ou</a:t>
            </a:r>
            <a:r>
              <a:rPr lang="en-US" sz="1600" dirty="0">
                <a:solidFill>
                  <a:schemeClr val="bg1"/>
                </a:solidFill>
              </a:rPr>
              <a:t> frameworks web </a:t>
            </a:r>
            <a:r>
              <a:rPr lang="en-US" sz="1600" dirty="0" err="1">
                <a:solidFill>
                  <a:schemeClr val="bg1"/>
                </a:solidFill>
              </a:rPr>
              <a:t>personalizados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6901-E103-D6D7-7DAC-CAC1E05E2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332484"/>
            <a:ext cx="4424561" cy="22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52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801C-0418-46B8-37DF-D59A91BB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19" y="187766"/>
            <a:ext cx="2808000" cy="781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Futuro da </a:t>
            </a:r>
            <a:r>
              <a:rPr lang="en-US" sz="2400" dirty="0" err="1">
                <a:solidFill>
                  <a:schemeClr val="tx2"/>
                </a:solidFill>
              </a:rPr>
              <a:t>Ciência</a:t>
            </a:r>
            <a:r>
              <a:rPr lang="en-US" sz="2400" dirty="0">
                <a:solidFill>
                  <a:schemeClr val="tx2"/>
                </a:solidFill>
              </a:rPr>
              <a:t> de Dados de </a:t>
            </a:r>
            <a:r>
              <a:rPr lang="en-US" sz="2400" dirty="0" err="1">
                <a:solidFill>
                  <a:schemeClr val="tx2"/>
                </a:solidFill>
              </a:rPr>
              <a:t>Processos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97F6-BABA-2C05-135D-0AEBB4BB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34" y="1499179"/>
            <a:ext cx="4636552" cy="12831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685800" lvl="1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Demanda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crescente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produção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eficiente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sustentável</a:t>
            </a:r>
            <a:endParaRPr lang="en-US" sz="1600" dirty="0">
              <a:solidFill>
                <a:schemeClr val="bg1"/>
              </a:solidFill>
            </a:endParaRPr>
          </a:p>
          <a:p>
            <a:pPr marL="685800" lvl="1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Adoção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princípios</a:t>
            </a:r>
            <a:r>
              <a:rPr lang="en-US" sz="1600" dirty="0">
                <a:solidFill>
                  <a:schemeClr val="bg1"/>
                </a:solidFill>
              </a:rPr>
              <a:t> da Indústria 4.0</a:t>
            </a:r>
          </a:p>
          <a:p>
            <a:pPr marL="685800" lvl="1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Interesse </a:t>
            </a:r>
            <a:r>
              <a:rPr lang="en-US" sz="1600" dirty="0" err="1">
                <a:solidFill>
                  <a:schemeClr val="bg1"/>
                </a:solidFill>
              </a:rPr>
              <a:t>crescente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soluções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baseadas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AM</a:t>
            </a:r>
          </a:p>
          <a:p>
            <a:pPr marL="685800" lvl="1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Perspectivas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carreira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promissoras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cientistas</a:t>
            </a:r>
            <a:r>
              <a:rPr lang="en-US" sz="1600" dirty="0">
                <a:solidFill>
                  <a:schemeClr val="bg1"/>
                </a:solidFill>
              </a:rPr>
              <a:t> de dados de </a:t>
            </a:r>
            <a:r>
              <a:rPr lang="en-US" sz="1600" dirty="0" err="1">
                <a:solidFill>
                  <a:schemeClr val="bg1"/>
                </a:solidFill>
              </a:rPr>
              <a:t>processos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81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75D6C-21CA-9B7E-E0CE-1B9F021F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7" y="1009514"/>
            <a:ext cx="7445385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D4CFA-77DC-BFF6-9EAD-FA92B71A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12" y="0"/>
            <a:ext cx="57743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8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B64FB-5344-4333-3544-92AB0D10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48" y="201724"/>
            <a:ext cx="5128704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73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C16F9-AFCF-5FF2-261F-AB003BB3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80" y="979032"/>
            <a:ext cx="5768840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01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F1721-8E7D-E095-7FD5-71C63347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75" y="792326"/>
            <a:ext cx="496105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1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4DE03-6BCB-D410-8DAE-34E39523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9" y="0"/>
            <a:ext cx="77010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29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2B3D6-847D-209D-3058-5D854BF3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9" y="1333392"/>
            <a:ext cx="6020322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43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F86C4-9912-73C9-418A-74EAEFF8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22" y="1001894"/>
            <a:ext cx="6180356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55"/>
          <p:cNvSpPr txBox="1">
            <a:spLocks noGrp="1"/>
          </p:cNvSpPr>
          <p:nvPr>
            <p:ph type="title"/>
          </p:nvPr>
        </p:nvSpPr>
        <p:spPr>
          <a:xfrm>
            <a:off x="2282399" y="539500"/>
            <a:ext cx="6190025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2"/>
                </a:solidFill>
              </a:rPr>
              <a:t>Engenharia</a:t>
            </a:r>
            <a:r>
              <a:rPr lang="en-US" sz="2800" dirty="0">
                <a:solidFill>
                  <a:schemeClr val="tx2"/>
                </a:solidFill>
              </a:rPr>
              <a:t> de Sistemas de </a:t>
            </a:r>
            <a:r>
              <a:rPr lang="en-US" sz="2800" dirty="0" err="1">
                <a:solidFill>
                  <a:schemeClr val="tx2"/>
                </a:solidFill>
              </a:rPr>
              <a:t>Processos</a:t>
            </a:r>
            <a:r>
              <a:rPr lang="en-US" sz="2800" dirty="0">
                <a:solidFill>
                  <a:schemeClr val="tx2"/>
                </a:solidFill>
              </a:rPr>
              <a:t> (ESP)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31" name="Google Shape;2931;p55"/>
          <p:cNvSpPr txBox="1">
            <a:spLocks noGrp="1"/>
          </p:cNvSpPr>
          <p:nvPr>
            <p:ph type="body" idx="1"/>
          </p:nvPr>
        </p:nvSpPr>
        <p:spPr>
          <a:xfrm>
            <a:off x="347500" y="1676875"/>
            <a:ext cx="37122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Otimização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eficiência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produção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Font typeface="Big Shoulders Text Light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Controle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qualidade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produto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Font typeface="Big Shoulders Text Light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Font typeface="Big Shoulders Text Light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Monitoramento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processos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Font typeface="Big Shoulders Text Light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linker SemiBold"/>
              <a:ea typeface="Blinker SemiBold"/>
              <a:cs typeface="Blinker SemiBold"/>
              <a:sym typeface="Blinker SemiBold"/>
            </a:endParaRPr>
          </a:p>
        </p:txBody>
      </p:sp>
      <p:sp>
        <p:nvSpPr>
          <p:cNvPr id="2932" name="Google Shape;2932;p55"/>
          <p:cNvSpPr txBox="1">
            <a:spLocks noGrp="1"/>
          </p:cNvSpPr>
          <p:nvPr>
            <p:ph type="body" idx="2"/>
          </p:nvPr>
        </p:nvSpPr>
        <p:spPr>
          <a:xfrm>
            <a:off x="4276800" y="1557175"/>
            <a:ext cx="4074375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Essas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tarefas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frequentemente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requerem</a:t>
            </a:r>
            <a:r>
              <a:rPr lang="en-US" sz="1600" dirty="0">
                <a:solidFill>
                  <a:schemeClr val="bg1"/>
                </a:solidFill>
              </a:rPr>
              <a:t> um </a:t>
            </a:r>
            <a:r>
              <a:rPr lang="en-US" sz="1600" dirty="0" err="1">
                <a:solidFill>
                  <a:schemeClr val="bg1"/>
                </a:solidFill>
              </a:rPr>
              <a:t>modelo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matemático</a:t>
            </a:r>
            <a:r>
              <a:rPr lang="en-US" sz="1600" dirty="0">
                <a:solidFill>
                  <a:schemeClr val="bg1"/>
                </a:solidFill>
              </a:rPr>
              <a:t> da planta.</a:t>
            </a:r>
          </a:p>
          <a:p>
            <a:pPr marL="9144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914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91440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Métodos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usam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descrições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matemáticas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primeiros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princípios</a:t>
            </a:r>
            <a:r>
              <a:rPr lang="en-US" sz="1600" dirty="0">
                <a:solidFill>
                  <a:schemeClr val="bg1"/>
                </a:solidFill>
              </a:rPr>
              <a:t>, mas </a:t>
            </a:r>
            <a:r>
              <a:rPr lang="en-US" sz="1600" dirty="0" err="1">
                <a:solidFill>
                  <a:schemeClr val="bg1"/>
                </a:solidFill>
              </a:rPr>
              <a:t>podem</a:t>
            </a:r>
            <a:r>
              <a:rPr lang="en-US" sz="1600" dirty="0">
                <a:solidFill>
                  <a:schemeClr val="bg1"/>
                </a:solidFill>
              </a:rPr>
              <a:t> ser </a:t>
            </a:r>
            <a:r>
              <a:rPr lang="en-US" sz="1600" dirty="0" err="1">
                <a:solidFill>
                  <a:schemeClr val="bg1"/>
                </a:solidFill>
              </a:rPr>
              <a:t>demorados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difíceis</a:t>
            </a:r>
            <a:r>
              <a:rPr lang="en-US" sz="1600" dirty="0">
                <a:solidFill>
                  <a:schemeClr val="bg1"/>
                </a:solidFill>
              </a:rPr>
              <a:t> para </a:t>
            </a:r>
            <a:r>
              <a:rPr lang="en-US" sz="1600" dirty="0" err="1">
                <a:solidFill>
                  <a:schemeClr val="bg1"/>
                </a:solidFill>
              </a:rPr>
              <a:t>sistemas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complexos</a:t>
            </a:r>
            <a:endParaRPr lang="en-US" sz="1600"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9">
          <a:extLst>
            <a:ext uri="{FF2B5EF4-FFF2-40B4-BE49-F238E27FC236}">
              <a16:creationId xmlns:a16="http://schemas.microsoft.com/office/drawing/2014/main" id="{89BF67E7-6E76-19F1-39FE-0FF57440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55">
            <a:extLst>
              <a:ext uri="{FF2B5EF4-FFF2-40B4-BE49-F238E27FC236}">
                <a16:creationId xmlns:a16="http://schemas.microsoft.com/office/drawing/2014/main" id="{8C17BD68-720C-6A1D-2B6C-7BEF2BBE1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2399" y="539500"/>
            <a:ext cx="6190025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2"/>
                </a:solidFill>
              </a:rPr>
              <a:t>Aprendizado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Máquina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em</a:t>
            </a:r>
            <a:r>
              <a:rPr lang="en-US" sz="2800" dirty="0">
                <a:solidFill>
                  <a:schemeClr val="tx2"/>
                </a:solidFill>
              </a:rPr>
              <a:t> ESP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31" name="Google Shape;2931;p55">
            <a:extLst>
              <a:ext uri="{FF2B5EF4-FFF2-40B4-BE49-F238E27FC236}">
                <a16:creationId xmlns:a16="http://schemas.microsoft.com/office/drawing/2014/main" id="{DF46AE80-F3ED-DDA4-44A7-9E9E96240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900" y="2324875"/>
            <a:ext cx="5902100" cy="3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Usa dados do </a:t>
            </a:r>
            <a:r>
              <a:rPr lang="en-US" sz="1800" dirty="0" err="1">
                <a:solidFill>
                  <a:schemeClr val="bg1"/>
                </a:solidFill>
              </a:rPr>
              <a:t>processo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construir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modelos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empíricos</a:t>
            </a:r>
            <a:r>
              <a:rPr lang="en-US" sz="1800" dirty="0">
                <a:solidFill>
                  <a:schemeClr val="bg1"/>
                </a:solidFill>
              </a:rPr>
              <a:t> da planta</a:t>
            </a:r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Pode</a:t>
            </a:r>
            <a:r>
              <a:rPr lang="en-US" sz="1800" dirty="0">
                <a:solidFill>
                  <a:schemeClr val="bg1"/>
                </a:solidFill>
              </a:rPr>
              <a:t> ser </a:t>
            </a:r>
            <a:r>
              <a:rPr lang="en-US" sz="1800" dirty="0" err="1">
                <a:solidFill>
                  <a:schemeClr val="bg1"/>
                </a:solidFill>
              </a:rPr>
              <a:t>aplicado</a:t>
            </a:r>
            <a:r>
              <a:rPr lang="en-US" sz="1800" dirty="0">
                <a:solidFill>
                  <a:schemeClr val="bg1"/>
                </a:solidFill>
              </a:rPr>
              <a:t> para </a:t>
            </a:r>
            <a:r>
              <a:rPr lang="en-US" sz="1800" dirty="0" err="1">
                <a:solidFill>
                  <a:schemeClr val="bg1"/>
                </a:solidFill>
              </a:rPr>
              <a:t>otimização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controle</a:t>
            </a:r>
            <a:r>
              <a:rPr lang="en-US" sz="1800" dirty="0">
                <a:solidFill>
                  <a:schemeClr val="bg1"/>
                </a:solidFill>
              </a:rPr>
              <a:t> e </a:t>
            </a:r>
            <a:r>
              <a:rPr lang="en-US" sz="1800" dirty="0" err="1">
                <a:solidFill>
                  <a:schemeClr val="bg1"/>
                </a:solidFill>
              </a:rPr>
              <a:t>monitoramento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Impulsionado</a:t>
            </a:r>
            <a:r>
              <a:rPr lang="en-US" sz="1800" dirty="0">
                <a:solidFill>
                  <a:schemeClr val="bg1"/>
                </a:solidFill>
              </a:rPr>
              <a:t> pela </a:t>
            </a:r>
            <a:r>
              <a:rPr lang="en-US" sz="1800" dirty="0" err="1">
                <a:solidFill>
                  <a:schemeClr val="bg1"/>
                </a:solidFill>
              </a:rPr>
              <a:t>disponibilidade</a:t>
            </a:r>
            <a:r>
              <a:rPr lang="en-US" sz="1800" dirty="0">
                <a:solidFill>
                  <a:schemeClr val="bg1"/>
                </a:solidFill>
              </a:rPr>
              <a:t> de </a:t>
            </a:r>
            <a:r>
              <a:rPr lang="en-US" sz="1800" dirty="0" err="1">
                <a:solidFill>
                  <a:schemeClr val="bg1"/>
                </a:solidFill>
              </a:rPr>
              <a:t>grandes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quantidades</a:t>
            </a:r>
            <a:r>
              <a:rPr lang="en-US" sz="1800" dirty="0">
                <a:solidFill>
                  <a:schemeClr val="bg1"/>
                </a:solidFill>
              </a:rPr>
              <a:t> de dados de </a:t>
            </a:r>
            <a:r>
              <a:rPr lang="en-US" sz="1800" dirty="0" err="1">
                <a:solidFill>
                  <a:schemeClr val="bg1"/>
                </a:solidFill>
              </a:rPr>
              <a:t>sensores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Demanda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crescente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cientistas</a:t>
            </a:r>
            <a:r>
              <a:rPr lang="en-US" sz="1800" dirty="0">
                <a:solidFill>
                  <a:schemeClr val="bg1"/>
                </a:solidFill>
              </a:rPr>
              <a:t> de dados de </a:t>
            </a:r>
            <a:r>
              <a:rPr lang="en-US" sz="1800" dirty="0" err="1">
                <a:solidFill>
                  <a:schemeClr val="bg1"/>
                </a:solidFill>
              </a:rPr>
              <a:t>processo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Font typeface="Big Shoulders Text Light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Blinker SemiBold"/>
              <a:ea typeface="Blinker SemiBold"/>
              <a:cs typeface="Blinker SemiBold"/>
              <a:sym typeface="Blinker SemiBold"/>
            </a:endParaRPr>
          </a:p>
        </p:txBody>
      </p:sp>
      <p:sp>
        <p:nvSpPr>
          <p:cNvPr id="2932" name="Google Shape;2932;p55">
            <a:extLst>
              <a:ext uri="{FF2B5EF4-FFF2-40B4-BE49-F238E27FC236}">
                <a16:creationId xmlns:a16="http://schemas.microsoft.com/office/drawing/2014/main" id="{91661E39-4756-D636-D11F-ED8A7E7F60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-6388" y="1557175"/>
            <a:ext cx="4074375" cy="86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 </a:t>
            </a:r>
            <a:r>
              <a:rPr lang="en-US" sz="2000" dirty="0" err="1">
                <a:solidFill>
                  <a:schemeClr val="bg1"/>
                </a:solidFill>
              </a:rPr>
              <a:t>Aprendizado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Máquina</a:t>
            </a:r>
            <a:r>
              <a:rPr lang="en-US" sz="2000" dirty="0">
                <a:solidFill>
                  <a:schemeClr val="bg1"/>
                </a:solidFill>
              </a:rPr>
              <a:t> (AM) </a:t>
            </a:r>
            <a:r>
              <a:rPr lang="en-US" sz="2000" dirty="0" err="1">
                <a:solidFill>
                  <a:schemeClr val="bg1"/>
                </a:solidFill>
              </a:rPr>
              <a:t>fornece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uma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abordagem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alternativa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28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2"/>
                </a:solidFill>
              </a:rPr>
              <a:t>Características</a:t>
            </a:r>
            <a:r>
              <a:rPr lang="en-US" sz="2800" dirty="0">
                <a:solidFill>
                  <a:schemeClr val="tx2"/>
                </a:solidFill>
              </a:rPr>
              <a:t> dos Dados de </a:t>
            </a:r>
            <a:r>
              <a:rPr lang="en-US" sz="2800" dirty="0" err="1">
                <a:solidFill>
                  <a:schemeClr val="tx2"/>
                </a:solidFill>
              </a:rPr>
              <a:t>Processo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28" name="Google Shape;1128;p44"/>
          <p:cNvSpPr txBox="1">
            <a:spLocks noGrp="1"/>
          </p:cNvSpPr>
          <p:nvPr>
            <p:ph type="ctrTitle" idx="3"/>
          </p:nvPr>
        </p:nvSpPr>
        <p:spPr>
          <a:xfrm>
            <a:off x="4377725" y="1623518"/>
            <a:ext cx="2754926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Variantes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no tempo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29" name="Google Shape;1129;p44"/>
          <p:cNvSpPr txBox="1">
            <a:spLocks noGrp="1"/>
          </p:cNvSpPr>
          <p:nvPr>
            <p:ph type="subTitle" idx="4"/>
          </p:nvPr>
        </p:nvSpPr>
        <p:spPr>
          <a:xfrm>
            <a:off x="1972800" y="4125911"/>
            <a:ext cx="2361899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Diferentes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tipos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r>
              <a:rPr lang="en-US" sz="1600" dirty="0">
                <a:solidFill>
                  <a:schemeClr val="bg1"/>
                </a:solidFill>
              </a:rPr>
              <a:t> com </a:t>
            </a:r>
            <a:r>
              <a:rPr lang="en-US" sz="1600" dirty="0" err="1">
                <a:solidFill>
                  <a:schemeClr val="bg1"/>
                </a:solidFill>
              </a:rPr>
              <a:t>desafios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únicos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0" name="Google Shape;1130;p44"/>
          <p:cNvSpPr txBox="1">
            <a:spLocks noGrp="1"/>
          </p:cNvSpPr>
          <p:nvPr>
            <p:ph type="subTitle" idx="1"/>
          </p:nvPr>
        </p:nvSpPr>
        <p:spPr>
          <a:xfrm>
            <a:off x="1756801" y="2213225"/>
            <a:ext cx="2577959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As </a:t>
            </a:r>
            <a:r>
              <a:rPr lang="en-US" sz="1600" dirty="0" err="1">
                <a:solidFill>
                  <a:schemeClr val="bg1"/>
                </a:solidFill>
              </a:rPr>
              <a:t>plantas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raramente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operam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estado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estacionário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perfeito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31" name="Google Shape;1131;p44"/>
          <p:cNvSpPr txBox="1">
            <a:spLocks noGrp="1"/>
          </p:cNvSpPr>
          <p:nvPr>
            <p:ph type="subTitle" idx="2"/>
          </p:nvPr>
        </p:nvSpPr>
        <p:spPr>
          <a:xfrm>
            <a:off x="4906173" y="2219988"/>
            <a:ext cx="2142623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Correlações</a:t>
            </a:r>
            <a:r>
              <a:rPr lang="en-US" sz="1600" dirty="0">
                <a:solidFill>
                  <a:schemeClr val="bg1"/>
                </a:solidFill>
              </a:rPr>
              <a:t> entre </a:t>
            </a:r>
            <a:r>
              <a:rPr lang="en-US" sz="1600" dirty="0" err="1">
                <a:solidFill>
                  <a:schemeClr val="bg1"/>
                </a:solidFill>
              </a:rPr>
              <a:t>variáveis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mudam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longo</a:t>
            </a:r>
            <a:r>
              <a:rPr lang="en-US" sz="1600" dirty="0">
                <a:solidFill>
                  <a:schemeClr val="bg1"/>
                </a:solidFill>
              </a:rPr>
              <a:t> do tempo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2" name="Google Shape;1132;p44"/>
          <p:cNvSpPr txBox="1">
            <a:spLocks noGrp="1"/>
          </p:cNvSpPr>
          <p:nvPr>
            <p:ph type="ctrTitle"/>
          </p:nvPr>
        </p:nvSpPr>
        <p:spPr>
          <a:xfrm>
            <a:off x="2389306" y="1640710"/>
            <a:ext cx="18051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Dinâmicos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33" name="Google Shape;1133;p44"/>
          <p:cNvSpPr txBox="1">
            <a:spLocks noGrp="1"/>
          </p:cNvSpPr>
          <p:nvPr>
            <p:ph type="subTitle" idx="5"/>
          </p:nvPr>
        </p:nvSpPr>
        <p:spPr>
          <a:xfrm>
            <a:off x="4906173" y="4125911"/>
            <a:ext cx="2041821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Plantas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operam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torno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estados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estacionários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distintos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4" name="Google Shape;1134;p44"/>
          <p:cNvSpPr txBox="1">
            <a:spLocks noGrp="1"/>
          </p:cNvSpPr>
          <p:nvPr>
            <p:ph type="ctrTitle" idx="6"/>
          </p:nvPr>
        </p:nvSpPr>
        <p:spPr>
          <a:xfrm>
            <a:off x="1875927" y="3551877"/>
            <a:ext cx="2577958" cy="251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</a:rPr>
              <a:t>Batelada</a:t>
            </a:r>
            <a:r>
              <a:rPr lang="en-US" sz="2000" dirty="0">
                <a:solidFill>
                  <a:schemeClr val="bg1"/>
                </a:solidFill>
              </a:rPr>
              <a:t> vs. </a:t>
            </a:r>
            <a:r>
              <a:rPr lang="en-US" sz="2000" dirty="0" err="1">
                <a:solidFill>
                  <a:schemeClr val="bg1"/>
                </a:solidFill>
              </a:rPr>
              <a:t>contínuo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35" name="Google Shape;1135;p44"/>
          <p:cNvSpPr txBox="1">
            <a:spLocks noGrp="1"/>
          </p:cNvSpPr>
          <p:nvPr>
            <p:ph type="ctrTitle" idx="7"/>
          </p:nvPr>
        </p:nvSpPr>
        <p:spPr>
          <a:xfrm>
            <a:off x="4641122" y="3553038"/>
            <a:ext cx="2546101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</a:rPr>
              <a:t>Operações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multimodo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36" name="Google Shape;1136;p44"/>
          <p:cNvGrpSpPr/>
          <p:nvPr/>
        </p:nvGrpSpPr>
        <p:grpSpPr>
          <a:xfrm>
            <a:off x="3079646" y="1094006"/>
            <a:ext cx="426759" cy="461063"/>
            <a:chOff x="3180000" y="1121989"/>
            <a:chExt cx="634500" cy="634500"/>
          </a:xfrm>
        </p:grpSpPr>
        <p:sp>
          <p:nvSpPr>
            <p:cNvPr id="1137" name="Google Shape;1137;p44"/>
            <p:cNvSpPr/>
            <p:nvPr/>
          </p:nvSpPr>
          <p:spPr>
            <a:xfrm>
              <a:off x="3180000" y="1121989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3298603" y="1223819"/>
              <a:ext cx="410841" cy="36483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3332014" y="1255916"/>
              <a:ext cx="344019" cy="300204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/>
            <p:cNvSpPr/>
            <p:nvPr/>
          </p:nvSpPr>
          <p:spPr>
            <a:xfrm>
              <a:off x="3472541" y="1465880"/>
              <a:ext cx="62960" cy="6291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/>
            <p:cNvSpPr/>
            <p:nvPr/>
          </p:nvSpPr>
          <p:spPr>
            <a:xfrm>
              <a:off x="3476002" y="1326196"/>
              <a:ext cx="56438" cy="131485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4"/>
          <p:cNvGrpSpPr/>
          <p:nvPr/>
        </p:nvGrpSpPr>
        <p:grpSpPr>
          <a:xfrm>
            <a:off x="5426325" y="1039963"/>
            <a:ext cx="522639" cy="459230"/>
            <a:chOff x="5426325" y="1121991"/>
            <a:chExt cx="634500" cy="634500"/>
          </a:xfrm>
        </p:grpSpPr>
        <p:sp>
          <p:nvSpPr>
            <p:cNvPr id="1143" name="Google Shape;1143;p44"/>
            <p:cNvSpPr/>
            <p:nvPr/>
          </p:nvSpPr>
          <p:spPr>
            <a:xfrm>
              <a:off x="5426325" y="1121991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5538178" y="1234045"/>
              <a:ext cx="410786" cy="410383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5702114" y="1511374"/>
              <a:ext cx="68525" cy="68489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5662888" y="1297261"/>
              <a:ext cx="162688" cy="201511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4"/>
          <p:cNvGrpSpPr/>
          <p:nvPr/>
        </p:nvGrpSpPr>
        <p:grpSpPr>
          <a:xfrm>
            <a:off x="3111126" y="3012276"/>
            <a:ext cx="437360" cy="474737"/>
            <a:chOff x="3180138" y="3012276"/>
            <a:chExt cx="634500" cy="634500"/>
          </a:xfrm>
        </p:grpSpPr>
        <p:sp>
          <p:nvSpPr>
            <p:cNvPr id="1148" name="Google Shape;1148;p44"/>
            <p:cNvSpPr/>
            <p:nvPr/>
          </p:nvSpPr>
          <p:spPr>
            <a:xfrm>
              <a:off x="3180138" y="3012276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3291856" y="3130980"/>
              <a:ext cx="314903" cy="3153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/>
            <p:cNvSpPr/>
            <p:nvPr/>
          </p:nvSpPr>
          <p:spPr>
            <a:xfrm>
              <a:off x="3396972" y="3216826"/>
              <a:ext cx="125645" cy="108914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3377278" y="3261630"/>
              <a:ext cx="118119" cy="100509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3490764" y="3329469"/>
              <a:ext cx="211869" cy="21188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3559411" y="3399806"/>
              <a:ext cx="72053" cy="72058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3410793" y="3250306"/>
              <a:ext cx="78312" cy="78775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4"/>
          <p:cNvGrpSpPr/>
          <p:nvPr/>
        </p:nvGrpSpPr>
        <p:grpSpPr>
          <a:xfrm>
            <a:off x="5615659" y="2970531"/>
            <a:ext cx="511656" cy="497064"/>
            <a:chOff x="5406025" y="3020850"/>
            <a:chExt cx="634500" cy="634500"/>
          </a:xfrm>
        </p:grpSpPr>
        <p:sp>
          <p:nvSpPr>
            <p:cNvPr id="1156" name="Google Shape;1156;p44"/>
            <p:cNvSpPr/>
            <p:nvPr/>
          </p:nvSpPr>
          <p:spPr>
            <a:xfrm>
              <a:off x="5406025" y="3020850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510685" y="3176964"/>
              <a:ext cx="359967" cy="350879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5562453" y="3135104"/>
              <a:ext cx="359014" cy="351909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9" name="Google Shape;1159;p44"/>
          <p:cNvCxnSpPr/>
          <p:nvPr/>
        </p:nvCxnSpPr>
        <p:spPr>
          <a:xfrm rot="10800000">
            <a:off x="4610324" y="1068575"/>
            <a:ext cx="0" cy="356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4"/>
          <p:cNvCxnSpPr>
            <a:cxnSpLocks/>
          </p:cNvCxnSpPr>
          <p:nvPr/>
        </p:nvCxnSpPr>
        <p:spPr>
          <a:xfrm>
            <a:off x="1875927" y="2850725"/>
            <a:ext cx="517286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>
          <a:extLst>
            <a:ext uri="{FF2B5EF4-FFF2-40B4-BE49-F238E27FC236}">
              <a16:creationId xmlns:a16="http://schemas.microsoft.com/office/drawing/2014/main" id="{D8116A32-9682-0B14-394D-E637112B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>
            <a:extLst>
              <a:ext uri="{FF2B5EF4-FFF2-40B4-BE49-F238E27FC236}">
                <a16:creationId xmlns:a16="http://schemas.microsoft.com/office/drawing/2014/main" id="{CA8687B4-D933-A221-3104-A657123A3D5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tx2"/>
                </a:solidFill>
              </a:rPr>
              <a:t>Características</a:t>
            </a:r>
            <a:r>
              <a:rPr lang="en-US" sz="2800" dirty="0">
                <a:solidFill>
                  <a:schemeClr val="tx2"/>
                </a:solidFill>
              </a:rPr>
              <a:t> dos Dados de </a:t>
            </a:r>
            <a:r>
              <a:rPr lang="en-US" sz="2800" dirty="0" err="1">
                <a:solidFill>
                  <a:schemeClr val="tx2"/>
                </a:solidFill>
              </a:rPr>
              <a:t>Processo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1128" name="Google Shape;1128;p44">
            <a:extLst>
              <a:ext uri="{FF2B5EF4-FFF2-40B4-BE49-F238E27FC236}">
                <a16:creationId xmlns:a16="http://schemas.microsoft.com/office/drawing/2014/main" id="{6FE2C53F-9089-0B79-0540-B615FC58D412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377725" y="1623518"/>
            <a:ext cx="2754926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Não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lineares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29" name="Google Shape;1129;p44">
            <a:extLst>
              <a:ext uri="{FF2B5EF4-FFF2-40B4-BE49-F238E27FC236}">
                <a16:creationId xmlns:a16="http://schemas.microsoft.com/office/drawing/2014/main" id="{1F28726E-849A-BF14-41EF-6719E60B0F2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90373" y="4024350"/>
            <a:ext cx="2361899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Centenas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medições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críticas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0" name="Google Shape;1130;p44">
            <a:extLst>
              <a:ext uri="{FF2B5EF4-FFF2-40B4-BE49-F238E27FC236}">
                <a16:creationId xmlns:a16="http://schemas.microsoft.com/office/drawing/2014/main" id="{6652FA77-C8E3-8D13-2F50-BDE00C6E1A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6801" y="2213225"/>
            <a:ext cx="2577959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Mudanças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bruscas</a:t>
            </a:r>
            <a:r>
              <a:rPr lang="en-US" sz="1600" dirty="0">
                <a:solidFill>
                  <a:schemeClr val="bg1"/>
                </a:solidFill>
              </a:rPr>
              <a:t> no </a:t>
            </a:r>
            <a:r>
              <a:rPr lang="en-US" sz="1600" dirty="0" err="1">
                <a:solidFill>
                  <a:schemeClr val="bg1"/>
                </a:solidFill>
              </a:rPr>
              <a:t>comportamento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processo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31" name="Google Shape;1131;p44">
            <a:extLst>
              <a:ext uri="{FF2B5EF4-FFF2-40B4-BE49-F238E27FC236}">
                <a16:creationId xmlns:a16="http://schemas.microsoft.com/office/drawing/2014/main" id="{7210F889-7209-B12A-515D-0171314364B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670489" y="2189767"/>
            <a:ext cx="2142623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Fenômenos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físico-químicos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complexos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2" name="Google Shape;1132;p44">
            <a:extLst>
              <a:ext uri="{FF2B5EF4-FFF2-40B4-BE49-F238E27FC236}">
                <a16:creationId xmlns:a16="http://schemas.microsoft.com/office/drawing/2014/main" id="{B985F551-9159-5587-7856-A109743529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55706" y="1640710"/>
            <a:ext cx="2516805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</a:rPr>
              <a:t>Discretos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Descontínuos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1133" name="Google Shape;1133;p44">
            <a:extLst>
              <a:ext uri="{FF2B5EF4-FFF2-40B4-BE49-F238E27FC236}">
                <a16:creationId xmlns:a16="http://schemas.microsoft.com/office/drawing/2014/main" id="{D72CA339-66AE-AA89-81B6-E80BAE5B9A1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969420" y="4024350"/>
            <a:ext cx="2237778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bg1"/>
                </a:solidFill>
              </a:rPr>
              <a:t>Diferentes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frequências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medição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34" name="Google Shape;1134;p44">
            <a:extLst>
              <a:ext uri="{FF2B5EF4-FFF2-40B4-BE49-F238E27FC236}">
                <a16:creationId xmlns:a16="http://schemas.microsoft.com/office/drawing/2014/main" id="{705FF5E4-5218-E328-448D-9DE4696B5973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1875927" y="3688038"/>
            <a:ext cx="2577958" cy="251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Alta </a:t>
            </a:r>
            <a:r>
              <a:rPr lang="en-US" sz="2000" dirty="0" err="1">
                <a:solidFill>
                  <a:schemeClr val="bg1"/>
                </a:solidFill>
              </a:rPr>
              <a:t>dimensionalidade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135" name="Google Shape;1135;p44">
            <a:extLst>
              <a:ext uri="{FF2B5EF4-FFF2-40B4-BE49-F238E27FC236}">
                <a16:creationId xmlns:a16="http://schemas.microsoft.com/office/drawing/2014/main" id="{BD328D14-6CB5-80C4-CF99-BF1BB1453998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>
            <a:off x="4641122" y="3553038"/>
            <a:ext cx="2810877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1"/>
                </a:solidFill>
              </a:rPr>
              <a:t>Amostragem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multitaxa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1136" name="Google Shape;1136;p44">
            <a:extLst>
              <a:ext uri="{FF2B5EF4-FFF2-40B4-BE49-F238E27FC236}">
                <a16:creationId xmlns:a16="http://schemas.microsoft.com/office/drawing/2014/main" id="{7A37B34F-5B74-B7CC-B278-A935AAB51A43}"/>
              </a:ext>
            </a:extLst>
          </p:cNvPr>
          <p:cNvGrpSpPr/>
          <p:nvPr/>
        </p:nvGrpSpPr>
        <p:grpSpPr>
          <a:xfrm>
            <a:off x="3069080" y="1113641"/>
            <a:ext cx="426759" cy="461063"/>
            <a:chOff x="3180000" y="1121989"/>
            <a:chExt cx="634500" cy="634500"/>
          </a:xfrm>
        </p:grpSpPr>
        <p:sp>
          <p:nvSpPr>
            <p:cNvPr id="1137" name="Google Shape;1137;p44">
              <a:extLst>
                <a:ext uri="{FF2B5EF4-FFF2-40B4-BE49-F238E27FC236}">
                  <a16:creationId xmlns:a16="http://schemas.microsoft.com/office/drawing/2014/main" id="{F3EE897D-8709-04CA-E5D4-5F58D8683A5B}"/>
                </a:ext>
              </a:extLst>
            </p:cNvPr>
            <p:cNvSpPr/>
            <p:nvPr/>
          </p:nvSpPr>
          <p:spPr>
            <a:xfrm>
              <a:off x="3180000" y="1121989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4">
              <a:extLst>
                <a:ext uri="{FF2B5EF4-FFF2-40B4-BE49-F238E27FC236}">
                  <a16:creationId xmlns:a16="http://schemas.microsoft.com/office/drawing/2014/main" id="{60CB6C33-3A72-940F-8E0E-F60E5C1FB17C}"/>
                </a:ext>
              </a:extLst>
            </p:cNvPr>
            <p:cNvSpPr/>
            <p:nvPr/>
          </p:nvSpPr>
          <p:spPr>
            <a:xfrm>
              <a:off x="3298603" y="1223819"/>
              <a:ext cx="410841" cy="36483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4">
              <a:extLst>
                <a:ext uri="{FF2B5EF4-FFF2-40B4-BE49-F238E27FC236}">
                  <a16:creationId xmlns:a16="http://schemas.microsoft.com/office/drawing/2014/main" id="{448BAF02-71F8-6347-1099-00EB34030A6E}"/>
                </a:ext>
              </a:extLst>
            </p:cNvPr>
            <p:cNvSpPr/>
            <p:nvPr/>
          </p:nvSpPr>
          <p:spPr>
            <a:xfrm>
              <a:off x="3332014" y="1255916"/>
              <a:ext cx="344019" cy="300204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4">
              <a:extLst>
                <a:ext uri="{FF2B5EF4-FFF2-40B4-BE49-F238E27FC236}">
                  <a16:creationId xmlns:a16="http://schemas.microsoft.com/office/drawing/2014/main" id="{451EBB66-1377-B0DF-019D-03F4E1262322}"/>
                </a:ext>
              </a:extLst>
            </p:cNvPr>
            <p:cNvSpPr/>
            <p:nvPr/>
          </p:nvSpPr>
          <p:spPr>
            <a:xfrm>
              <a:off x="3472541" y="1465880"/>
              <a:ext cx="62960" cy="62919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4">
              <a:extLst>
                <a:ext uri="{FF2B5EF4-FFF2-40B4-BE49-F238E27FC236}">
                  <a16:creationId xmlns:a16="http://schemas.microsoft.com/office/drawing/2014/main" id="{F61076DF-C21C-F999-9FEB-323F4D48FB5C}"/>
                </a:ext>
              </a:extLst>
            </p:cNvPr>
            <p:cNvSpPr/>
            <p:nvPr/>
          </p:nvSpPr>
          <p:spPr>
            <a:xfrm>
              <a:off x="3476002" y="1326196"/>
              <a:ext cx="56438" cy="131485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44">
            <a:extLst>
              <a:ext uri="{FF2B5EF4-FFF2-40B4-BE49-F238E27FC236}">
                <a16:creationId xmlns:a16="http://schemas.microsoft.com/office/drawing/2014/main" id="{285C8682-98F0-0AF8-02E4-20E27A9D66EF}"/>
              </a:ext>
            </a:extLst>
          </p:cNvPr>
          <p:cNvGrpSpPr/>
          <p:nvPr/>
        </p:nvGrpSpPr>
        <p:grpSpPr>
          <a:xfrm>
            <a:off x="5426325" y="1039963"/>
            <a:ext cx="522639" cy="459230"/>
            <a:chOff x="5426325" y="1121991"/>
            <a:chExt cx="634500" cy="634500"/>
          </a:xfrm>
        </p:grpSpPr>
        <p:sp>
          <p:nvSpPr>
            <p:cNvPr id="1143" name="Google Shape;1143;p44">
              <a:extLst>
                <a:ext uri="{FF2B5EF4-FFF2-40B4-BE49-F238E27FC236}">
                  <a16:creationId xmlns:a16="http://schemas.microsoft.com/office/drawing/2014/main" id="{8821B810-A98E-CFB4-ED6E-1D47BFDEB81C}"/>
                </a:ext>
              </a:extLst>
            </p:cNvPr>
            <p:cNvSpPr/>
            <p:nvPr/>
          </p:nvSpPr>
          <p:spPr>
            <a:xfrm>
              <a:off x="5426325" y="1121991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5">
                  <a:alpha val="8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>
              <a:extLst>
                <a:ext uri="{FF2B5EF4-FFF2-40B4-BE49-F238E27FC236}">
                  <a16:creationId xmlns:a16="http://schemas.microsoft.com/office/drawing/2014/main" id="{39CAF26D-17AB-1C46-3644-978176D9A20A}"/>
                </a:ext>
              </a:extLst>
            </p:cNvPr>
            <p:cNvSpPr/>
            <p:nvPr/>
          </p:nvSpPr>
          <p:spPr>
            <a:xfrm>
              <a:off x="5538178" y="1234045"/>
              <a:ext cx="410786" cy="410383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4">
              <a:extLst>
                <a:ext uri="{FF2B5EF4-FFF2-40B4-BE49-F238E27FC236}">
                  <a16:creationId xmlns:a16="http://schemas.microsoft.com/office/drawing/2014/main" id="{7AAE4FF1-B87F-3FDA-463C-30C267FA4329}"/>
                </a:ext>
              </a:extLst>
            </p:cNvPr>
            <p:cNvSpPr/>
            <p:nvPr/>
          </p:nvSpPr>
          <p:spPr>
            <a:xfrm>
              <a:off x="5702114" y="1511374"/>
              <a:ext cx="68525" cy="68489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4">
              <a:extLst>
                <a:ext uri="{FF2B5EF4-FFF2-40B4-BE49-F238E27FC236}">
                  <a16:creationId xmlns:a16="http://schemas.microsoft.com/office/drawing/2014/main" id="{49BA1F4F-2B0E-7DC5-F125-7919C49123ED}"/>
                </a:ext>
              </a:extLst>
            </p:cNvPr>
            <p:cNvSpPr/>
            <p:nvPr/>
          </p:nvSpPr>
          <p:spPr>
            <a:xfrm>
              <a:off x="5662888" y="1297261"/>
              <a:ext cx="162688" cy="201511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4">
            <a:extLst>
              <a:ext uri="{FF2B5EF4-FFF2-40B4-BE49-F238E27FC236}">
                <a16:creationId xmlns:a16="http://schemas.microsoft.com/office/drawing/2014/main" id="{25120803-9EB6-C051-7E2B-0B3C1733BD6C}"/>
              </a:ext>
            </a:extLst>
          </p:cNvPr>
          <p:cNvGrpSpPr/>
          <p:nvPr/>
        </p:nvGrpSpPr>
        <p:grpSpPr>
          <a:xfrm>
            <a:off x="3111126" y="3012276"/>
            <a:ext cx="437360" cy="474737"/>
            <a:chOff x="3180138" y="3012276"/>
            <a:chExt cx="634500" cy="634500"/>
          </a:xfrm>
        </p:grpSpPr>
        <p:sp>
          <p:nvSpPr>
            <p:cNvPr id="1148" name="Google Shape;1148;p44">
              <a:extLst>
                <a:ext uri="{FF2B5EF4-FFF2-40B4-BE49-F238E27FC236}">
                  <a16:creationId xmlns:a16="http://schemas.microsoft.com/office/drawing/2014/main" id="{CCE3D0A8-77EB-49A9-2DE6-554DB0324636}"/>
                </a:ext>
              </a:extLst>
            </p:cNvPr>
            <p:cNvSpPr/>
            <p:nvPr/>
          </p:nvSpPr>
          <p:spPr>
            <a:xfrm>
              <a:off x="3180138" y="3012276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>
              <a:extLst>
                <a:ext uri="{FF2B5EF4-FFF2-40B4-BE49-F238E27FC236}">
                  <a16:creationId xmlns:a16="http://schemas.microsoft.com/office/drawing/2014/main" id="{472A5439-38AC-CD67-70D8-1CB72387DAA6}"/>
                </a:ext>
              </a:extLst>
            </p:cNvPr>
            <p:cNvSpPr/>
            <p:nvPr/>
          </p:nvSpPr>
          <p:spPr>
            <a:xfrm>
              <a:off x="3291856" y="3130980"/>
              <a:ext cx="314903" cy="3153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4">
              <a:extLst>
                <a:ext uri="{FF2B5EF4-FFF2-40B4-BE49-F238E27FC236}">
                  <a16:creationId xmlns:a16="http://schemas.microsoft.com/office/drawing/2014/main" id="{B8FE1013-6AFA-7AE6-D3AA-8AD93968D034}"/>
                </a:ext>
              </a:extLst>
            </p:cNvPr>
            <p:cNvSpPr/>
            <p:nvPr/>
          </p:nvSpPr>
          <p:spPr>
            <a:xfrm>
              <a:off x="3396972" y="3216826"/>
              <a:ext cx="125645" cy="108914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>
              <a:extLst>
                <a:ext uri="{FF2B5EF4-FFF2-40B4-BE49-F238E27FC236}">
                  <a16:creationId xmlns:a16="http://schemas.microsoft.com/office/drawing/2014/main" id="{A5345CB9-98E4-8EA8-FC2E-BBD56D62A427}"/>
                </a:ext>
              </a:extLst>
            </p:cNvPr>
            <p:cNvSpPr/>
            <p:nvPr/>
          </p:nvSpPr>
          <p:spPr>
            <a:xfrm>
              <a:off x="3377278" y="3261630"/>
              <a:ext cx="118119" cy="100509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>
              <a:extLst>
                <a:ext uri="{FF2B5EF4-FFF2-40B4-BE49-F238E27FC236}">
                  <a16:creationId xmlns:a16="http://schemas.microsoft.com/office/drawing/2014/main" id="{6864BCD3-2117-B385-B833-9DFDF80A7E6D}"/>
                </a:ext>
              </a:extLst>
            </p:cNvPr>
            <p:cNvSpPr/>
            <p:nvPr/>
          </p:nvSpPr>
          <p:spPr>
            <a:xfrm>
              <a:off x="3490764" y="3329469"/>
              <a:ext cx="211869" cy="21188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>
              <a:extLst>
                <a:ext uri="{FF2B5EF4-FFF2-40B4-BE49-F238E27FC236}">
                  <a16:creationId xmlns:a16="http://schemas.microsoft.com/office/drawing/2014/main" id="{CA4BC57B-1AEB-3F57-098C-7FD4CBE37762}"/>
                </a:ext>
              </a:extLst>
            </p:cNvPr>
            <p:cNvSpPr/>
            <p:nvPr/>
          </p:nvSpPr>
          <p:spPr>
            <a:xfrm>
              <a:off x="3559411" y="3399806"/>
              <a:ext cx="72053" cy="72058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>
              <a:extLst>
                <a:ext uri="{FF2B5EF4-FFF2-40B4-BE49-F238E27FC236}">
                  <a16:creationId xmlns:a16="http://schemas.microsoft.com/office/drawing/2014/main" id="{7F9860DE-739F-3A8F-4588-B38051C93DFD}"/>
                </a:ext>
              </a:extLst>
            </p:cNvPr>
            <p:cNvSpPr/>
            <p:nvPr/>
          </p:nvSpPr>
          <p:spPr>
            <a:xfrm>
              <a:off x="3410793" y="3250306"/>
              <a:ext cx="78312" cy="78775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44">
            <a:extLst>
              <a:ext uri="{FF2B5EF4-FFF2-40B4-BE49-F238E27FC236}">
                <a16:creationId xmlns:a16="http://schemas.microsoft.com/office/drawing/2014/main" id="{B67F0A54-2A27-17C9-3FFC-ABF068D8EA79}"/>
              </a:ext>
            </a:extLst>
          </p:cNvPr>
          <p:cNvGrpSpPr/>
          <p:nvPr/>
        </p:nvGrpSpPr>
        <p:grpSpPr>
          <a:xfrm>
            <a:off x="5615659" y="2970531"/>
            <a:ext cx="511656" cy="497064"/>
            <a:chOff x="5406025" y="3020850"/>
            <a:chExt cx="634500" cy="634500"/>
          </a:xfrm>
        </p:grpSpPr>
        <p:sp>
          <p:nvSpPr>
            <p:cNvPr id="1156" name="Google Shape;1156;p44">
              <a:extLst>
                <a:ext uri="{FF2B5EF4-FFF2-40B4-BE49-F238E27FC236}">
                  <a16:creationId xmlns:a16="http://schemas.microsoft.com/office/drawing/2014/main" id="{D2B81119-A5CC-406F-88AF-495B74FAFC35}"/>
                </a:ext>
              </a:extLst>
            </p:cNvPr>
            <p:cNvSpPr/>
            <p:nvPr/>
          </p:nvSpPr>
          <p:spPr>
            <a:xfrm>
              <a:off x="5406025" y="3020850"/>
              <a:ext cx="634500" cy="6345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5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>
              <a:extLst>
                <a:ext uri="{FF2B5EF4-FFF2-40B4-BE49-F238E27FC236}">
                  <a16:creationId xmlns:a16="http://schemas.microsoft.com/office/drawing/2014/main" id="{3ED686EA-1029-6546-8E97-22427428058F}"/>
                </a:ext>
              </a:extLst>
            </p:cNvPr>
            <p:cNvSpPr/>
            <p:nvPr/>
          </p:nvSpPr>
          <p:spPr>
            <a:xfrm>
              <a:off x="5510685" y="3176964"/>
              <a:ext cx="359967" cy="350879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>
              <a:extLst>
                <a:ext uri="{FF2B5EF4-FFF2-40B4-BE49-F238E27FC236}">
                  <a16:creationId xmlns:a16="http://schemas.microsoft.com/office/drawing/2014/main" id="{2A578F60-D0BB-6B3F-B68F-BF814E78F8EE}"/>
                </a:ext>
              </a:extLst>
            </p:cNvPr>
            <p:cNvSpPr/>
            <p:nvPr/>
          </p:nvSpPr>
          <p:spPr>
            <a:xfrm>
              <a:off x="5562453" y="3135104"/>
              <a:ext cx="359014" cy="351909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9" name="Google Shape;1159;p44">
            <a:extLst>
              <a:ext uri="{FF2B5EF4-FFF2-40B4-BE49-F238E27FC236}">
                <a16:creationId xmlns:a16="http://schemas.microsoft.com/office/drawing/2014/main" id="{679A3384-4344-CE8E-927C-E1B2EB58FBD0}"/>
              </a:ext>
            </a:extLst>
          </p:cNvPr>
          <p:cNvCxnSpPr/>
          <p:nvPr/>
        </p:nvCxnSpPr>
        <p:spPr>
          <a:xfrm rot="10800000">
            <a:off x="4610324" y="1068575"/>
            <a:ext cx="0" cy="3564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44">
            <a:extLst>
              <a:ext uri="{FF2B5EF4-FFF2-40B4-BE49-F238E27FC236}">
                <a16:creationId xmlns:a16="http://schemas.microsoft.com/office/drawing/2014/main" id="{79A9FD9C-6161-9431-599F-598624EE5447}"/>
              </a:ext>
            </a:extLst>
          </p:cNvPr>
          <p:cNvCxnSpPr>
            <a:cxnSpLocks/>
          </p:cNvCxnSpPr>
          <p:nvPr/>
        </p:nvCxnSpPr>
        <p:spPr>
          <a:xfrm>
            <a:off x="1875927" y="2850725"/>
            <a:ext cx="5172869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669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00C5-6EC5-B9A8-82D0-81D41C13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580" y="272173"/>
            <a:ext cx="2808000" cy="78120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O que é </a:t>
            </a:r>
            <a:r>
              <a:rPr lang="en-US" sz="2400" dirty="0" err="1">
                <a:solidFill>
                  <a:srgbClr val="FFFF00"/>
                </a:solidFill>
              </a:rPr>
              <a:t>Aprendizado</a:t>
            </a:r>
            <a:r>
              <a:rPr lang="en-US" sz="2400" dirty="0">
                <a:solidFill>
                  <a:srgbClr val="FFFF00"/>
                </a:solidFill>
              </a:rPr>
              <a:t> de </a:t>
            </a:r>
            <a:r>
              <a:rPr lang="en-US" sz="2400" dirty="0" err="1">
                <a:solidFill>
                  <a:srgbClr val="FFFF00"/>
                </a:solidFill>
              </a:rPr>
              <a:t>Máquina</a:t>
            </a:r>
            <a:r>
              <a:rPr lang="en-US" sz="2400" dirty="0">
                <a:solidFill>
                  <a:srgbClr val="FFFF00"/>
                </a:solidFill>
              </a:rPr>
              <a:t>?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3BCD6-2C44-EFF8-E663-242FA2F8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239" y="1411739"/>
            <a:ext cx="4524010" cy="134249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</a:rPr>
              <a:t>Aprendizado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Máquina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Usa </a:t>
            </a:r>
            <a:r>
              <a:rPr lang="en-US" sz="1600" dirty="0" err="1">
                <a:solidFill>
                  <a:schemeClr val="bg1"/>
                </a:solidFill>
              </a:rPr>
              <a:t>programas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computador</a:t>
            </a:r>
            <a:r>
              <a:rPr lang="en-US" sz="1600" dirty="0">
                <a:solidFill>
                  <a:schemeClr val="bg1"/>
                </a:solidFill>
              </a:rPr>
              <a:t> e dados para </a:t>
            </a:r>
            <a:r>
              <a:rPr lang="en-US" sz="1600" dirty="0" err="1">
                <a:solidFill>
                  <a:schemeClr val="bg1"/>
                </a:solidFill>
              </a:rPr>
              <a:t>encontrar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relações</a:t>
            </a:r>
            <a:r>
              <a:rPr lang="en-US" sz="1600" dirty="0">
                <a:solidFill>
                  <a:schemeClr val="bg1"/>
                </a:solidFill>
              </a:rPr>
              <a:t> entre </a:t>
            </a:r>
            <a:r>
              <a:rPr lang="en-US" sz="1600" dirty="0" err="1">
                <a:solidFill>
                  <a:schemeClr val="bg1"/>
                </a:solidFill>
              </a:rPr>
              <a:t>componentes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sistema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Descobre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padrões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não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evidentes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imediatamente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Extrai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conhecimento</a:t>
            </a:r>
            <a:r>
              <a:rPr lang="en-US" sz="1600" dirty="0">
                <a:solidFill>
                  <a:schemeClr val="bg1"/>
                </a:solidFill>
              </a:rPr>
              <a:t> dos dados </a:t>
            </a:r>
            <a:r>
              <a:rPr lang="en-US" sz="1600" dirty="0" err="1">
                <a:solidFill>
                  <a:schemeClr val="bg1"/>
                </a:solidFill>
              </a:rPr>
              <a:t>sem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conhecimento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específico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explícito</a:t>
            </a:r>
            <a:r>
              <a:rPr lang="en-US" sz="1600" dirty="0">
                <a:solidFill>
                  <a:schemeClr val="bg1"/>
                </a:solidFill>
              </a:rPr>
              <a:t> do </a:t>
            </a:r>
            <a:r>
              <a:rPr lang="en-US" sz="1600" dirty="0" err="1">
                <a:solidFill>
                  <a:schemeClr val="bg1"/>
                </a:solidFill>
              </a:rPr>
              <a:t>sistema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Fornece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alternativa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baseada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em</a:t>
            </a:r>
            <a:r>
              <a:rPr lang="en-US" sz="1600" dirty="0">
                <a:solidFill>
                  <a:schemeClr val="bg1"/>
                </a:solidFill>
              </a:rPr>
              <a:t> dados </a:t>
            </a:r>
            <a:r>
              <a:rPr lang="en-US" sz="1600" dirty="0" err="1">
                <a:solidFill>
                  <a:schemeClr val="bg1"/>
                </a:solidFill>
              </a:rPr>
              <a:t>às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abordagens</a:t>
            </a:r>
            <a:r>
              <a:rPr lang="en-US" sz="1600" dirty="0">
                <a:solidFill>
                  <a:schemeClr val="bg1"/>
                </a:solidFill>
              </a:rPr>
              <a:t> de </a:t>
            </a:r>
            <a:r>
              <a:rPr lang="en-US" sz="1600" dirty="0" err="1">
                <a:solidFill>
                  <a:schemeClr val="bg1"/>
                </a:solidFill>
              </a:rPr>
              <a:t>modelagem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tradicionais</a:t>
            </a:r>
            <a:endParaRPr lang="en-US" sz="1600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E75C7-572C-F92E-A1AE-42ECD40CA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56" y="796222"/>
            <a:ext cx="4152263" cy="254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035659"/>
      </p:ext>
    </p:extLst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Innovo AI Meeting by Slidesgo</Template>
  <TotalTime>1545</TotalTime>
  <Words>1046</Words>
  <Application>Microsoft Office PowerPoint</Application>
  <PresentationFormat>On-screen Show (16:9)</PresentationFormat>
  <Paragraphs>169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Be Vietnam</vt:lpstr>
      <vt:lpstr>Big Shoulders Text Light</vt:lpstr>
      <vt:lpstr>Blinker</vt:lpstr>
      <vt:lpstr>Blinker SemiBold</vt:lpstr>
      <vt:lpstr>Fira Sans Condensed Medium</vt:lpstr>
      <vt:lpstr>Proxima Nova</vt:lpstr>
      <vt:lpstr>Proxima Nova Semibold</vt:lpstr>
      <vt:lpstr>Innovo AI Meeting by Slidesgo</vt:lpstr>
      <vt:lpstr>Slidesgo Final Pages</vt:lpstr>
      <vt:lpstr>Aprendizado de Máquina em Engenharia de Sistemas de Processos</vt:lpstr>
      <vt:lpstr>Introdução aos Sistemas de Processos</vt:lpstr>
      <vt:lpstr>Introdução aos Sistemas de Processos</vt:lpstr>
      <vt:lpstr>PowerPoint Presentation</vt:lpstr>
      <vt:lpstr>Engenharia de Sistemas de Processos (ESP)</vt:lpstr>
      <vt:lpstr>Aprendizado de Máquina em ESP</vt:lpstr>
      <vt:lpstr>Características dos Dados de Processo</vt:lpstr>
      <vt:lpstr>Características dos Dados de Processo</vt:lpstr>
      <vt:lpstr>O que é Aprendizado de Máquina?</vt:lpstr>
      <vt:lpstr>Fluxo de Trabalho do Aprendizado de Máquina</vt:lpstr>
      <vt:lpstr>Tipos de Sistemas de Aprendizado de Máquina</vt:lpstr>
      <vt:lpstr>PowerPoint Presentation</vt:lpstr>
      <vt:lpstr>Tipos de Sistemas de Aprendizado de Máquina</vt:lpstr>
      <vt:lpstr>PowerPoint Presentation</vt:lpstr>
      <vt:lpstr>Tipos de Sistemas de Aprendizado de Máquina</vt:lpstr>
      <vt:lpstr>PowerPoint Presentation</vt:lpstr>
      <vt:lpstr>Tipos de Sistemas de Aprendizado de Máquina</vt:lpstr>
      <vt:lpstr>PowerPoint Presentation</vt:lpstr>
      <vt:lpstr>Aplicações de AM na Indústria de Processos</vt:lpstr>
      <vt:lpstr>Saudi Aramco: Ferramentas de AM para análise de alarmes e manutenção preditiva de turbinas </vt:lpstr>
      <vt:lpstr>Shell: Usou redes neurais recorrentes para previsão precoce de falhas em válvulas </vt:lpstr>
      <vt:lpstr>Fabricação de polímeros: Extrações de características baseadas em AM para solução de problemas de controle de qualidade </vt:lpstr>
      <vt:lpstr>Níveis de Hierarquia de Decisão em uma Planta de Processos</vt:lpstr>
      <vt:lpstr>Sensoriamento Soft</vt:lpstr>
      <vt:lpstr>Monitoramento de Processos</vt:lpstr>
      <vt:lpstr>Classificação de Falhas</vt:lpstr>
      <vt:lpstr>Otimização e Controle de Processos</vt:lpstr>
      <vt:lpstr>Agrupamento e Mineração de Dados</vt:lpstr>
      <vt:lpstr>Manutenção Preditiva</vt:lpstr>
      <vt:lpstr>Previsão</vt:lpstr>
      <vt:lpstr>Escolhendo o Algoritmo de AM Correto</vt:lpstr>
      <vt:lpstr>Escolhendo o Algoritmo de AM Correto</vt:lpstr>
      <vt:lpstr>Implantação de Soluções de AM</vt:lpstr>
      <vt:lpstr>Futuro da Ciência de Dados de Processos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em Engenharia de Sistemas de Processos: Dos Dados às Percepções</dc:title>
  <dc:subject>PptxGenJS Presentation</dc:subject>
  <dc:creator>PptxGenJS</dc:creator>
  <cp:lastModifiedBy>Luis Vasconcelos</cp:lastModifiedBy>
  <cp:revision>6</cp:revision>
  <dcterms:created xsi:type="dcterms:W3CDTF">2024-11-04T15:10:45Z</dcterms:created>
  <dcterms:modified xsi:type="dcterms:W3CDTF">2024-11-17T14:48:37Z</dcterms:modified>
</cp:coreProperties>
</file>