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9144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sz="3600" dirty="0">
                <a:solidFill>
                  <a:srgbClr val="000000"/>
                </a:solidFill>
              </a:defRPr>
            </a:lvl1pPr>
          </a:lstStyle>
          <a:p>
            <a:pPr indent="0" marL="0">
              <a:buNone/>
            </a:pPr>
            <a:endParaRPr lang="en-US" sz="3600" dirty="0"/>
          </a:p>
        </p:txBody>
      </p:sp>
      <p:sp>
        <p:nvSpPr>
          <p:cNvPr id="3" name="Text 0"/>
          <p:cNvSpPr/>
          <p:nvPr/>
        </p:nvSpPr>
        <p:spPr>
          <a:xfrm>
            <a:off x="457200" y="18288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24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sz="2400" dirty="0">
                <a:solidFill>
                  <a:srgbClr val="000000"/>
                </a:solidFill>
              </a:defRPr>
            </a:lvl1pPr>
          </a:lstStyle>
          <a:p>
            <a:pPr indent="0" marL="0">
              <a:buNone/>
            </a:pP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sz="1800" dirty="0">
                <a:solidFill>
                  <a:srgbClr val="000000"/>
                </a:solidFill>
              </a:defRPr>
            </a:lvl1pPr>
          </a:lstStyle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9144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Aprendizado de Máquina em Engenharia de Sistemas de Processos: Métodos KDE e KNN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Esquemas de Peso do KNN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Ponderação uniforme: todos vizinhos iguais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Ponderação baseada em distância: vizinhos mais próximos têm mais influência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Ponderação por distância reduz dependência de k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Importante para decisões de classificação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Considerações Computacionais do KNN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Cálculo de distância para todas as amostras de treinamento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Técnicas especializadas: KDTree e BallTree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Seleção automática de algoritmo do Scikit-learn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Adequado para conjuntos de dados pequenos e grandes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Seleção de Variáveis e Escalonamento no KNN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Remover variáveis sem importância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Escalonamento adequado é crucial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Previne diferenças de magnitude de distorcer resultados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Melhora precisão na determinação de vizinhos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Seleção de Hiperparâmetros do KNN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Escolha crítica do valor k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Equilíbrio entre subajuste e sobreajuste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Sem orientação padrão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Validação cruzada recomendada</a:t>
            </a: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Aplicações do KNN em Sistemas de Processos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Monitoramento de condição de equipamentos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Classificação de falhas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Detecção de falhas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Manutenção de sensores virtuais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Previsão de distúrbios de processo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Detecção de Falhas usando KNN (FD-KNN)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Baseado na distância de amostras de operação normal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Métrica de distância quadrada KNN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Aplicável a sistemas complexos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Lida com multimodalidade e não-linearidade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Métrica de Distância Quadrada KNN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\(D_i^2 = \sum_{j=1}^k d_{ij}^2\)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Determinação de limiar usando KDE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Detecção baseada em limite de confiança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Transformação logarítmica para melhor distribuição</a:t>
            </a: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Combinando Técnicas de Aprendizado de Máquina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PCA com outros métodos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Abordagem de análise externa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Integração de RNA e PLS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SVM com árvores de decisão</a:t>
            </a: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Benefícios de Abordagens Combinadas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Aproveita pontos fortes individuais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Lida com características complexas de dados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Melhora desempenho do modelo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Aborda necessidades específicas de aplicação</a:t>
            </a:r>
            <a:endParaRPr 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Considerações de Implementação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Solidez teórica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Estratégias dependentes da situação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Diferente de aprendizado em conjunto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Foco em soluções específicas do problema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Introdução à Estimação de Densidade por Kernel (KDE)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Técnica não paramétrica para estimar densidade de probabilidade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Estima densidade sem conhecimento prévio da distribuição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Mais robusto que histogramas para estimação de densidade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Particularmente útil para sistemas complexos e distribuições não-Gaussianas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Direções Futuras e Conclusões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Base para aplicações avançadas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Ponte para redes neurais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Importância do entendimento conceitual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Estratégias práticas de implementação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Fundamento Matemático do KDE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Coloca função kernel em cada ponto de dados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Densidade total é soma dos kernels locais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Kernel Gaussiano é a escolha mais comum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Para caso 1D: \(p_{KDE}(x) = \frac{1}{Nh}\sum_{k=1}^N K(\frac{x-x_k}{h})\)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Hiperparâmetros do KDE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Dois hiperparâmetros principais: tipo de kernel e largura de banda (h)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Escolha do kernel tipicamente não é crucial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Largura de banda é crítica para performance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h pequeno: sobreajuste (alta variância)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h grande: suavização excessiva (alto viés)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Métodos de Seleção de Largura de Banda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Abordagem empírica: \(h = 1.06\sigma N^{-1/5}\)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Versão robusta: \(h = 0.9A N^{-1/5}\) onde \(A = min(\sigma, \frac{IQR}{1.34})\)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Abordagem de validação cruzada usando GridSearchCV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Maximiza probabilidade dos dados de validação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Aplicações do KDE em Monitoramento de Processos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Determinação de limite de controle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Detecção de outliers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Desenvolvimento de ferramentas de monitoramento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Estimação de densidade de dados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Aplicações de pré-processamento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Introdução ao K-Vizinhos Mais Próximos (KNN)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Técnica versátil para classificação e regressão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Baseado na proximidade de amostras no espaço de características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Parâmetro k determina número de vizinhos utilizados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Um dos 10 principais algoritmos de mineração de dados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Classificação vs Regressão KNN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Classificação: voto majoritário entre k vizinhos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Regressão: média dos valores dos k vizinhos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Abordagem de aprendizado preguiçoso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Método de aprendizado baseado em instância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Requisitos de Implementação do KNN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Valor inteiro k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Pares de treinamento entrada-saída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Métrica de distância (geralmente Euclidiana)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Esquema de peso (uniforme ou baseado em distância)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Aprendizado de Máquina em Engenharia de Sistemas de Processos: Métodos KDE e KNN</dc:title>
  <dc:subject>PptxGenJS Presentation</dc:subject>
  <dc:creator>PptxGenJS</dc:creator>
  <cp:lastModifiedBy>PptxGenJS</cp:lastModifiedBy>
  <cp:revision>1</cp:revision>
  <dcterms:created xsi:type="dcterms:W3CDTF">2025-02-21T23:36:02Z</dcterms:created>
  <dcterms:modified xsi:type="dcterms:W3CDTF">2025-02-21T23:36:02Z</dcterms:modified>
</cp:coreProperties>
</file>