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Redes Neurais Artificiais: Dos Fundamentos à Implementação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Retropropagação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 para computar gradientes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Propaga erro para trás através da rede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regra da cadeia do cálculo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 pesos e vieses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Essencial para treinamento da rede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Otimização de Hiperparâmetros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Profundidade da rede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Largura da camada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 de aprendizado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Tamanho do lote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Funções de ativação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Parâmetros de regularização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 de otimização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Desafios do Treinamento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Overfitting: Modelo aprende ruído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Underfitting: Aprendizado insuficiente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Gradientes desvanecentes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Gradientes explodindo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Mínimos locais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Convergência lenta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Parada Antecipada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Previne overfitting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 perda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treinamento quando perda de validação aumenta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parâmetro de paciência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Economiza recursos computacionais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Técnicas de Regularização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Regularização L1: Lasso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Regularização L2: Ridge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Dropout: Desativação aleatória de neurônios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Normalização em lote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Prevenir overfitting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Compensações entre Largura e Profundidade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largas: Mais regiões locais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profundas: Características mais complexas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rasas: Mais fáceis de treinar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profundas: Melhor hierarquia de características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Escolha depende da complexidade do problema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Estratégias de Inicialização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Inicialização He: Para ReLU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Inicialização Xavier: Para tanh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Inicialização aleatória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Previne: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Gradientes desvanecentes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Neurônios mortos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Convergência lenta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Aprendizado por Transferência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Reutiliza modelos pré-treinados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Adapta para novas tarefas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Requer menos dados de treinamento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Convergência mais rápida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Útil para problemas similares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Melhores Práticas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Use ativação ReLU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Comece com otimizador Adam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Aplique parada antecipada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Inclua regularização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Monitore métricas de validação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Normalize em lote quando necessário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Industriais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Modelagem de processos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Sensoriamento virtual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Reconciliação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Sistemas de controle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Reconhecimento de padrões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às Redes Neurais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Neurais Artificiais (RNAs) são modelos empíricos não-lineares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Inspiradas na arquitetura do cérebro humano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Podem capturar relações complexas de entrada-saída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Utilizam aprendizado supervisionado para relações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Utilizam aprendizado não-supervisionado para reconhecimento de padrões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Tendências Futuras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Busca automatizada de arquitetura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Modelos híbridos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IA interpretável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energeticamente eficientes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Aprendizado online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Implantação em borda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Arquitetura Básica das RNAs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Camada de entrada: Recebe dados iniciais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Camadas ocultas: Processam informações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Camada de saída: Produz resultados finais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Neurônios: Unidades básicas de processamento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Cada neurônio recebe entradas ponderadas e realiza transformação não-linear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Propriedade de aproximação universal com apenas uma camada oculta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Fundamentos de Deep Learning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Redes Neurais Profundas (DNNs): RNAs com 2+ camadas ocultas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Vantagens sobre redes rasas: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Menos parâmetros do modelo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mais rápido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Engenharia automática de características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desempenho em tarefas complexas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Componentes da Rede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Neurônios: Processam informações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Pesos: Forças de conexão entre neurônios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Vieses: Valores de limiar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Funções de ativação: Transformam entradas não-linearmente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Camadas: Grupos organizados de neurônios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Conexões: Caminhos entre neurônios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Funções de Ativação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ReLU (Unidade Linear Retificada): Escolha moderna preferida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g(z) = max(0,z)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Sigmoide: Escolha histórica, intervalo (0,1)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Tanh: Intervalo (-1,1)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Softmax: Usada para tarefas de classificação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Linear: Usada na camada de saída para regressão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Funções de Perda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Erro Quadrático Médio (MSE): Para regressão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MSE = 1/n∑(y - ŷ)^2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Entropia cruzada: Para classificação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Entropia cruzada binária: Para classificação binária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Objetivo: Medir precisão da predição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Otimização por Gradiente Descendente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 parâmetros para minimizar perda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 de aprendizado controla tamanho da atualização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Tipos: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Gradiente descendente em lote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Gradiente descendente mini-lote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Gradiente descendente estocástico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Otimizadores Modernos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Adam: Estimação Adaptativa de Momento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RMSprop: Propagação da Raiz do Erro Quadrático Médio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Momentum: Adiciona velocidade às atualizações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Benefícios: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Convergência mais rápida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tratamento de mínimos locais</a:t>
            </a:r>
            <a:endParaRPr lang="en-US" sz="1800" dirty="0"/>
          </a:p>
          <a:p>
            <a:pPr lvl="1" marL="6858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Taxas de aprendizado adaptativas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Artificiais: Dos Fundamentos à Implementação</dc:title>
  <dc:subject>PptxGenJS Presentation</dc:subject>
  <dc:creator>PptxGenJS</dc:creator>
  <cp:lastModifiedBy>PptxGenJS</cp:lastModifiedBy>
  <cp:revision>1</cp:revision>
  <dcterms:created xsi:type="dcterms:W3CDTF">2025-02-21T23:43:41Z</dcterms:created>
  <dcterms:modified xsi:type="dcterms:W3CDTF">2025-02-21T23:43:41Z</dcterms:modified>
</cp:coreProperties>
</file>