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3600" dirty="0"/>
          </a:p>
        </p:txBody>
      </p:sp>
      <p:sp>
        <p:nvSpPr>
          <p:cNvPr id="3" name="Text 0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Redes Neurais Recorrentes (RNNs) em Engenharia de Sistemas de Processos: Da Teoria às Aplicações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Classificação de Falhas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padrões temporais para identificar falhas de processo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Exemplo: Processo Tennessee Eastman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Identificação de múltiplas classes de falha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Classificação baseada em sequência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Alta precisão na detecção de falhas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à Manutenção Preditiva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Prevê falha do equipamento antes da ocorrência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dados históricos de falha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Estima Vida Útil Restante (RUL)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Permite planejamento proativo de manutenção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LSTM para Manutenção Preditiva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Exemplo: previsão de falha de motor de aeronave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sequências de dados de sensores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Prevê falhas dentro de janela de tempo específica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Abordagem de classificação binária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Alta precisão de previsão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Estimativa RUL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Previsão direta da vida útil restante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Abordagem de regressão usando LSTM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Saída de valor contínuo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Auxilia no agendamento de manutenção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Reduz falhas inesperadas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Requisitos de Dados para RNNs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Formato de dados sequencial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Importância da ordenação temporal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Dados históricos suficientes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Padrões claros de degradação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Pré-processamento adequado de dados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Etapas de Pré-processamento de Dados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Criação de sequência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Escalonamento de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Divisão treino-teste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Criação de conjunto de validação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Consideração de equilíbrio de classes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Considerações sobre Arquitetura do Modelo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Seleção do comprimento da sequência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Número de camadas LSTM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Número de neurônios por camada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Dropout para regularização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Design da camada de saída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Melhores Práticas de Treinamento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Seleção do tamanho do lote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Implementação de parada antecipada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Otimização da taxa de aprendizado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Estratégia de validação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Seleção de métricas de desempenho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Vantagens das RNNs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Uso eficiente de parâmetros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Aprendizado de padrões temporais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Tratamento de dependências de longo prazo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Opções flexíveis de arquitetura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Múltiplos domínios de aplicação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Desafios Comuns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Disponibilidade de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Determinação do comprimento da sequência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Requisitos computacionais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Ajuste de hiperparâmetros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Interpretabilidade do modelo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às RNNs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Redes Neurais Artificiais (ANNs) especializadas para dados sequenciais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Projetadas para lidar com dados onde a ordem importa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Processam padrões temporais através de processamento recorrente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Mantém estado oculto que resume informações passadas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Direções Futuras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Integração com outras técnicas de 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Implementação em tempo real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Seleção automatizada de arquitetura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Aplicações de aprendizado por transferência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Adaptações específicas da indústria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Arquitetura Básica de RNN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Componente principal: célula RNN contendo camada de neurônios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Processa elementos da sequência um por vez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Gera saída em cada etapa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Realimenta a saída como entrada para próxima etapa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Estado oculto carrega informações adiante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Estrutura Matemática da RNN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Equação de saída: \(y(i) = g(W_xx(i) + W_yy(i-1) + b)\)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Onde: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\(W_x\): Matriz de peso de entrada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\(W_y\): Matriz de peso recorrente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\(b\): Vetor de viés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\(g\): Função de ativação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Tipos de Arquiteturas RNN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Sequência para sequência (muitos para muitos)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Sequência para vetor (muitos para um)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Vetor para sequência (um para muitos)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Codificador-decodificador (sequência para sequência com atraso)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Redes Long Short-Term Memory (LSTM)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Arquitetura RNN avançada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Projetada para lidar com dependências de longo prazo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Contém 4 camadas neurais em vez de uma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dois vetores de estado: estado oculto e estado da célula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Melhor em aprender sequências longas (&gt;1000 passos)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Componentes da Célula LSTM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Porta de esquecimento: Controla remoção de informações do estado da célula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Porta de entrada: Controla adição de novas informações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Porta de saída: Controla fluxo de informações para estado oculto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Estado da célula: Portador de memória de longo prazo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Estado oculto: Portador de memória de curto prazo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RNNs Profundas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Múltiplas camadas RNN empilhadas verticalmente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Estados ocultos passados horizontal e verticalmente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Maior complexidade do modelo e capacidade de aprendizado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Melhor para padrões temporais complexos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Requer mais dados de treinamento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Aplicação em Identificação de Sistemas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RNNs para construir modelos matemáticos de processos dinâmicos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Exemplo: modelagem de sistema aquecedor SISO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Prevê temperatura com base em dados atuais e passados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Mostra eficiência superior de parâmetros comparado a FFNNs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 Recorrentes (RNNs) em Engenharia de Sistemas de Processos: Da Teoria às Aplicações</dc:title>
  <dc:subject>PptxGenJS Presentation</dc:subject>
  <dc:creator>PptxGenJS</dc:creator>
  <cp:lastModifiedBy>PptxGenJS</cp:lastModifiedBy>
  <cp:revision>1</cp:revision>
  <dcterms:created xsi:type="dcterms:W3CDTF">2025-02-21T23:51:40Z</dcterms:created>
  <dcterms:modified xsi:type="dcterms:W3CDTF">2025-02-21T23:51:40Z</dcterms:modified>
</cp:coreProperties>
</file>