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36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3600" dirty="0"/>
          </a:p>
        </p:txBody>
      </p:sp>
      <p:sp>
        <p:nvSpPr>
          <p:cNvPr id="3" name="Text 0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18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Aprendizagem por Reforço no Controle de Processos: Da Teoria às Aplicações Industriais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Funções de Política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Mapeia estados para ações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Determinística: \(a_t = \mu(s_t)\)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Estocástica: \(\pi(a|s_t)\) (distribuição de probabilidade)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Objetivo: Aprender política ótima \(\mu^*\) ou \(\pi^*\)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Maximiza retorno esperado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Funções de Valor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Função valor-estado: \(V^\mu(s)\)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Função valor-estado-ação: \(Q^\mu(s,a)\)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Considera incerteza do ambiente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Incorpora probabilidades de transição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Guia melhoria da política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Equação de Bellman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Formulação recursiva das funções de valor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\(V^*(s) = E[r_{t+1} + \gamma V^*(s_{t+1})|s_t=s,\mu^*]\)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\(Q^*(s,a) = E[r_{t+1} + \gamma \max_{a'} Q^*(s_{t+1},a')|s_t=s,a_t=a]\)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Central para muitos algoritmos de AR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Fundamentos do Q-Learning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Estima valores-Q ótimos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Q-table para espaços discretos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Estratégia de exploração ε-greedy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Atualizações baseadas em diferença temporal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Algoritmo de aprendizagem off-policy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Deep Q-Learning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Lida com espaços de estado contínuos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redes neurais como aproximadores de função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Rede Q Profunda (DQN)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Desafios com espaços de ação contínuos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Base para algoritmos avançados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Gradiente de Política Determinística Profunda (DDPG)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Arquitetura Ator-Crítico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Lida com ações contínuas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Algoritmo model-free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Política determinística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Adequado para controle de processos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Inovações do DDPG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Buffer de replay para armazenamento de experiência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Redes alvo para estabilidade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Ruído Ornstein-Uhlenbeck para exploração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Normalização em lote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Atualizações suaves de parâmetros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Processo de Treinamento DDPG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Inicializa redes e buffer de replay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Coleta experiência através de interação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Amostra mini-lotes para atualizações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Atualiza redes de ator e crítico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Atualiza redes alvo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Desafios de Implementação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Ajuste de hiperparâmetros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Estabilidade do treinamento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Questões de convergência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Design da representação de estado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Engenharia da função de recompensa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Aplicações Industriais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Sistemas de controle de nível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Processos de neutralização de pH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Controle de temperatura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Controle de fluxo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Otimização de processos em batelada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Introdução à Aprendizagem por Reforço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Aprendizagem por Reforço (AR) é um ramo do Aprendizado de Máquina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Agente interage com o ambiente para aprender ações ótimas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Objetivo: Maximizar recompensas cumulativas através da experiência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Analogia do mundo real: Encontrar rota ótima de direção em nova cidade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Perspectivas Futuras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Interesse crescente em pesquisa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Aumento de recursos computacionais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de treinamento melhorados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Potencial para adoção generalizada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Integração com sistemas existentes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Estrutura Básica da AR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Agente recebe informação do estado (st)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Agente toma ação (at) baseada na política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Ambiente transita para novo estado (st+1)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Ambiente gera recompensa (rt+1)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Algoritmo de aprendizagem usa (st, at, rt+1, st+1) para melhorar política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AR no Contexto de Controle de Processos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Controladores mantêm operações de processo ótimas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Monitoram variáveis críticas de processo (pureza, temperatura, etc.)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Ajustam variáveis manipuladas (fluxos, aberturas de válvulas)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tradicionais: controladores PID e MPC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AR oferece vantagens sobre abordagens convencionais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Limitações dos Controladores Tradicionais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Controladores PID têm dificuldades com sistemas não-lineares complexos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Controladores MPC enfrentam desafios de computação online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Degradação de desempenho ao longo do tempo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Requisitos de manutenção regular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Reidentificação de modelo intensiva em recursos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Vantagens dos Controladores AR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Não requer otimização online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Política de ação ótima pré-computada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Fácil adaptação a ambientes em mudança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Capacidade de aprendizagem contínua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Desempenho superior em estudos recentes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Considerações sobre Ambiente de Treinamento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Treinamento inicial em ambiente simulado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Previne ações inseguras durante aprendizagem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modelo da planta para treinamento offline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Opções de aprendizagem pós-implantação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Abordagens model-free vs. model-based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Conceitos Fundamentais de AR: Ambiente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Representado como Processo de Decisão de Markov (PDM)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Exibe propriedade de Markov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Estado atual determina próxima 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Não necessita histórico de ações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Características do estado devem ser cuidadosamente selecionadas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Recompensa e Retorno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Recompensa (rt+1) quantifica qualidade da 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Retorno: Recompensa cumulativa durante tarefa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Retorno descontado para horizontes infinitos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Formulação matemática: \(R_t = \sum_{k=1}^{T-t} \gamma^{k-1} r_{t+k}\)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Fator de desconto \(\gamma\) equilibra recompensas imediatas vs. futuras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Aprendizagem por Reforço no Controle de Processos: Da Teoria às Aplicações Industriais</dc:title>
  <dc:subject>PptxGenJS Presentation</dc:subject>
  <dc:creator>PptxGenJS</dc:creator>
  <cp:lastModifiedBy>PptxGenJS</cp:lastModifiedBy>
  <cp:revision>1</cp:revision>
  <dcterms:created xsi:type="dcterms:W3CDTF">2025-02-21T23:57:19Z</dcterms:created>
  <dcterms:modified xsi:type="dcterms:W3CDTF">2025-02-21T23:57:19Z</dcterms:modified>
</cp:coreProperties>
</file>