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9144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3600" dirty="0">
                <a:solidFill>
                  <a:srgbClr val="000000"/>
                </a:solidFill>
              </a:defRPr>
            </a:lvl1pPr>
          </a:lstStyle>
          <a:p>
            <a:pPr indent="0" marL="0">
              <a:buNone/>
            </a:pPr>
            <a:endParaRPr lang="en-US" sz="3600" dirty="0"/>
          </a:p>
        </p:txBody>
      </p:sp>
      <p:sp>
        <p:nvSpPr>
          <p:cNvPr id="3" name="Text 0"/>
          <p:cNvSpPr/>
          <p:nvPr/>
        </p:nvSpPr>
        <p:spPr>
          <a:xfrm>
            <a:off x="457200" y="18288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24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2400" dirty="0">
                <a:solidFill>
                  <a:srgbClr val="000000"/>
                </a:solidFill>
              </a:defRPr>
            </a:lvl1pPr>
          </a:lstStyle>
          <a:p>
            <a:pPr indent="0" marL="0">
              <a:buNone/>
            </a:pP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1800" dirty="0">
                <a:solidFill>
                  <a:srgbClr val="000000"/>
                </a:solidFill>
              </a:defRPr>
            </a:lvl1pPr>
          </a:lstStyle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9144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Análise de Componentes Independentes e Análise Discriminante de Fisher: Métodos Estatísticos Avançados para Monitoramento de Processos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Introdução à FDA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 Análise Discriminante de Fisher (FDA) é uma técnica de redução de dimensionalidade que maximiza a separação entre diferentes classes enquanto minimiza a variação dentro das classes.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FDA vs PCA para Classificação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FDA considera informação de classe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FDA otimiza separação de classes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FDA limitada a c-1 componentes (c = número de classes)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FDA superior para tarefas de classificação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PCA ignora informação de classe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Fundamento Matemático da FDA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Matriz de dispersão entre classes: \(S_b\)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Matriz de dispersão dentro das classes: \(S_w\)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Objetivo: Maximizar \(J(w) = \frac{w^TS_bw}{w^TS_ww}\)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Transformação FDA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Projeta dados para dimensão menor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Dimensões máximas = número de classes - 1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Transformação: \(Z = XW_p\)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\(W_p\) contém vetores FDA como colunas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Classificação de Falhas Usando FDA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Projeta dados de falha para espaço FDA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Calcula estatística T² para cada classe de falha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Estabelece limites de controle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Classifica novas amostras baseado em fronteiras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Terminologia de Monitoramento de Processos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Detecção de Falha: Identificação de condições anormais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Identificação de Falha: Localização de variáveis anormais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Isolamento de Falha: Localização não supervisionada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Diagnóstico de Falha: Determinação do tipo específico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Classificação de Falha: Categorização supervisionada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Métricas de Desempenho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Taxa de Detecção de Falhas (FDR):</a:t>
            </a:r>
            <a:endParaRPr lang="en-US" sz="1800" dirty="0"/>
          </a:p>
          <a:p>
            <a:pPr lvl="1" marL="6858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\(\frac{\text{Falhas corretamente sinalizadas}}{\text{Total de falhas}} × 100\)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Taxa de Falsos Alarmes (FAR):</a:t>
            </a:r>
            <a:endParaRPr lang="en-US" sz="1800" dirty="0"/>
          </a:p>
          <a:p>
            <a:pPr lvl="1" marL="6858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\(\frac{\text{Falhas incorretamente sinalizadas}}{\text{Total de amostras normais}} × 100\)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Aplicações na Indústria de Processos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Detecção de falhas em tempo real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Identificação de anormalidades do processo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Classificação de modo de operação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Monitoramento de qualidade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Otimização de processos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Considerações Práticas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Escolha entre ICA/FDA baseado no objetivo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Considerar distribuição dos dados (Gaussiana vs não-Gaussiana)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Avaliar requisitos computacionais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Equilibrar sensibilidade e falsos alarmes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Validar resultados com dados históricos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Variantes Avançadas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FDA Kernel para relações não lineares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ICA Dinâmica para séries temporais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ICA Não-linear para processos complexos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FDA Adaptativa para processos evolutivos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Abordagens híbridas combinando múltiplos métodos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Introdução à ICA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 Análise de Componentes Independentes (ICA) é uma técnica multivariada que transforma variáveis medidas em variáveis latentes estatisticamente independentes em um espaço de dimensão menor. Diferentemente da PCA, a ICA usa condições mais rigorosas de independência em vez de apenas descorrelação.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Resumo e Melhores Práticas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ICA para monitoramento de processos não-Gaussianos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FDA para classificação de falhas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Escolher método baseado nas características do sistema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Considerar múltiplas métricas para avaliação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Atualização e validação regular do modelo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ICA vs PCA: Diferenças Principais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ICA busca independência estatística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ICA usa estatísticas de ordem superior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Componentes ICA não são ordenados por importância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ICA mais adequada para distribuições não-Gaussianas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Componentes ICA não precisam ser ortogonais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Independência Estatística vs Descorrelação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Independência: \(p(y_1, y_2) = p(y_1)p(y_2)\)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Descorrelação: \(C(y_1, y_2) = E\{(y_1 - E(y_1))(y_2 - E(y_2))\} = 0\)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Variáveis independentes são descorrelacionadas, mas variáveis descorrelacionadas não são necessariamente independentes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Fundamento Matemático da ICA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Matriz de dados: \(X ∈ ℝ^{m×N}\)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Equação de mistura: \(X = AS\)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Equação de desmistura: \(Ŝ = WX\)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Onde W é a matriz de desmistura a ser estimada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Pré-processamento ICA: Branqueamento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Passo inicial para remover correlações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Realizado via PCA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Equação de branqueamento: \(Z = QX\)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Q é a matriz de branqueamento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Torna as variáveis descorrelacionadas e com variância unitária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Passos do Algoritmo ICA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Branquear os dados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Estimar matriz de desmistura W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Maximizar não-Gaussianidade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Extrair componentes independentes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Ordenar componentes por importância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Monitoramento de Processos com ICA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Três métricas de monitoramento:</a:t>
            </a:r>
            <a:endParaRPr lang="en-US" sz="1800" dirty="0"/>
          </a:p>
          <a:p>
            <a:pPr lvl="1" marL="6858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\(I^2\) - variações sistemáticas</a:t>
            </a:r>
            <a:endParaRPr lang="en-US" sz="1800" dirty="0"/>
          </a:p>
          <a:p>
            <a:pPr lvl="1" marL="6858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SPE - erro de reconstrução</a:t>
            </a:r>
            <a:endParaRPr lang="en-US" sz="1800" dirty="0"/>
          </a:p>
          <a:p>
            <a:pPr lvl="1" marL="6858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\(I_e^2\) - componentes excluídos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Limites de controle determinados via método percentil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Detecção de Falhas Usando ICA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Taxa de detecção de falhas (FDR) maior que PCA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Menor taxa de falsos alarmes (FAR)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Mais adequada para dados de processo não-Gaussianos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Mais sensível a anormalidades do processo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Componentes Independentes e Análise Discriminante de Fisher: Métodos Estatísticos Avançados para Monitoramento de Processos</dc:title>
  <dc:subject>PptxGenJS Presentation</dc:subject>
  <dc:creator>PptxGenJS</dc:creator>
  <cp:lastModifiedBy>PptxGenJS</cp:lastModifiedBy>
  <cp:revision>1</cp:revision>
  <dcterms:created xsi:type="dcterms:W3CDTF">2025-02-21T13:04:59Z</dcterms:created>
  <dcterms:modified xsi:type="dcterms:W3CDTF">2025-02-21T13:04:59Z</dcterms:modified>
</cp:coreProperties>
</file>