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Máquinas de Vetores de Suporte: Da Classificação à Regressão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SVM de Uma Classe vs SVDD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Ambos para classificação não supervisionada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OC-SVM separa dados da origem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SVDD cria limite ao redor dos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Resultados equivalentes com kernel Gaussiano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Resultados diferentes com outros kernels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Regressão por Vetores de Suporte (SVR)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Variante de regressão do SVM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Cria tubo-ε ao redor da curva de previsão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Penaliza pontos fora do tubo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Equilibra complexidade e precisão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truque do kernel para regressão não linear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Estrutura Matemática do SVR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Minimiza complexidade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função de perda ε-insensível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Formulação dual com funções kernel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Vetores de suporte determinam curva de regressão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Previsões baseadas em avaliações kernel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Hiperparâmetros do SVR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C: Controla equilíbrio entre complexidade e ajuste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ε: Define largura do tubo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γ: Parâmetro do kernel (para RBF)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 grande: Maior precisão de ajuste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ε pequeno: Mais vetores de suporte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SVR vs Redes Neurais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Ambos lidam com relações não lineares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SVR: Determinação automática da estrutura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SVR: Menos hiperparâmetros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SVR: Melhor para conjuntos pequenos/médios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SVR: Identificação explícita de pontos importantes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Industriais: Classificação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Monitoramento de processos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falhas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Controle de qualidade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Reconhecimento de padrões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anomalias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Industriais: Regressão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Sensoriamento virtual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Previsão de parâmetros de processo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Estimação de variáveis de qualidade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Monitoramento em tempo real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Otimização de processos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Ferramentas de Implementação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Biblioteca Sklearn em Python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SVC para classificação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SVR para regressão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OneClassSVM para detecção de anomalias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GridSearchCV para otimização de hiperparâmetros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Melhores Práticas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Escalar variáveis de entrada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Escolher kernel apropriado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Otimizar hiperparâmetros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Validar cruzadamente modelos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Monitorar contagem de vetores de suporte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Vantagens do SVM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Ótimo global garantido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Efetivo em altas dimensões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Eficiente em memória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Funções kernel versáteis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Generalização robusta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às Máquinas de Vetores de Suporte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 de aprendizado supervisionado para classificação e regressão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Originalmente desenvolvida para problemas de classificação binária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Visa encontrar limites de separação ótimos entre classes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Conhecida por excelentes capacidades de generalização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Garante soluções únicas de ótimo global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Limitações e Considerações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do kernel pode ser desafiadora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Computacionalmente intensivo para grandes conjuntos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Sensível à seleção de hiperparâmetros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Natureza caixa-preta do mapeamento kernel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Requer dados de treinamento de qualidade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SVM Clássico: Princípios Básicos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Encontra limite linear para separar duas classes distintas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Maximiza a margem entre planos de suporte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Vetores de suporte: Pontos situados nos planos de suporte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Margens grandes garantem previsões robustas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Apenas vetores de suporte determinam o limite ótimo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Fundamento Matemático do SVM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Para N amostras de treinamento (x, y) onde: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x: Vetor de entrada no espaço m-dimensional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y: Rótulo de classe (±1)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Hiperplano de separação ótimo: \(w^Tx + b = 0\)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Planos de suporte: \(w^Tx + b = 1\) e \(w^Tx + b = -1\)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Classificação de Margem Rígida vs. Margem Suave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Margem rígida: Todos os pontos devem ser corretamente classificados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Margem suave: Permite algumas classificações incorretas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Introduz variáveis de folga (ξ)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Controla o equilíbrio entre precisão e tamanho da margem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Hiperparâmetro C regula a penalidade para violações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O Truque do Kernel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Permite classificação não linear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Mapeia dados para espaço de dimensão superior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Separação linear no espaço transformado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Sem computação explícita da transformação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funções kernel para mapeamento implícito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Funções Kernel Comuns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Linear: \(K(x,z) = x^Tz\)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Gaussiana (RBF): \(K(x,z) = exp(-||x-z||^2/2σ^2)\)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Polinomial: \(K(x,z) = (γx^Tz + r)^d\)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Sigmoide: \(K(x,z) = tanh(γx^Tz + r)\)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Descrição de Dados por Vetores de Suporte (SVDD)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Variante não supervisionada do SVM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Classificação de uma classe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Envolve dados normais dentro de hiperesfera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Identifica outliers/amostras anormais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funções kernel para limites não lineares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Estrutura Matemática do SVDD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Minimiza o raio R da hiperesfera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Ponto central 'a' no espaço de características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Variáveis de folga permitem outliers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Hiperparâmetro C controla violações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funções kernel para limites não lineares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Máquinas de Vetores de Suporte: Da Classificação à Regressão</dc:title>
  <dc:subject>PptxGenJS Presentation</dc:subject>
  <dc:creator>PptxGenJS</dc:creator>
  <cp:lastModifiedBy>PptxGenJS</cp:lastModifiedBy>
  <cp:revision>1</cp:revision>
  <dcterms:created xsi:type="dcterms:W3CDTF">2025-02-21T13:12:57Z</dcterms:created>
  <dcterms:modified xsi:type="dcterms:W3CDTF">2025-02-21T13:12:57Z</dcterms:modified>
</cp:coreProperties>
</file>