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Clustering em Machine Learning: Entendendo Agrupamento e Análise de Dados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Parâmetros DBSCAN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minPts: Pontos mínimos na vizinhança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ε (epsilon): Parâmetro de distância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Pontos centrais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Pontos de borda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Pontos de ruído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Clustering Probabilístico: GMM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Modelos de Mistura Gaussiana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Abordagem de clustering suave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Atribuição baseada em probabilidade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dados não-hiperesféricos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Fornece medidas de pertencimento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Fundamento Matemático GMM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Densidades Gaussianas locais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Probabilidades posteriores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Estimação de 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 Expectation-Maximization (EM)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Cálculos de matriz de covariância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Componentes GMM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Vetores de média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Matrizes de covariância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Pesos de mistura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Funções de densidade de probabilidade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Otimização de componentes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Determinando Componentes GMM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Critério de Informação Bayesiano (BIC)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 F-J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Ajuste adaptativo de componentes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Análise de significância dos pesos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Considerações computacionais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Monitoramento de Processos com GMM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falhas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Gráficos de controle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Métricas locais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Métricas globais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Determinação de limites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Métricas de Distância de Mahalanobis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Cálculo de distância local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Computação de distância global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Limites de controle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Uso da distribuição F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anormalidades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Práticas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Fabricação de semicondutores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Monitoramento de processo de corrosão de metal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Sistemas de detecção de falhas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Análise de processos multimodo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Controle de qualidade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Vantagens dos Diferentes Métodos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K-means: Simplicidade e eficiência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DBSCAN: Tratamento de formas irregulares e ruído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GMM: Abordagem probabilística e clustering suave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Abordagens híbridas: Benefícios combinados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Limitações e Desafios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Seleção de parâmetros iniciais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Complexidade computacional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Dados de alta dimensão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Interpretação de clusters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Validação de modelo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ao Clustering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Clustering é uma tarefa de aprendizado de máquina não supervisionado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Agrupa pontos de dados baseado em similaridade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Pontos de dados dentro dos clusters são mais similares entre si do que com pontos em outros clusters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Essencial para entender processos multimodo em sistemas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Melhores Práticas e Direções Futuras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Critérios de seleção de algoritmos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Otimização de 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de validação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Estratégias de implementação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Técnicas emergentes e pesquisa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no Mundo Real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Usinas de geração de energia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Fabricação de semicondutores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Sistemas de monitoramento de processos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Variações no nível de produção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Análise de múltiplos modos de operação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Desafios com ML Tradicional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Problemas com distribuição multimodo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Limitações do PCA convencional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Necessidade de limites de monitoramento separados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Diferenças de correlação entre clusters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Impacto na precisão do sensoriamento suave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Tipos de Algoritmos de Clustering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Algoritmos baseados em centroide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Algoritmos baseados em distribuição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Algoritmos baseados em densidade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Algoritmos baseados em conectividade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Clustering Baseado em Centroide: K-Means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 de clustering mais popular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Conceito e implementação simples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Computacionalmente eficiente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Requer número predeterminado de clusters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soma dos erros quadrados (SSE)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Processo K-Means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Seleção aleatória de centroides iniciais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Atribuição de pontos de dados ao cluster mais próximo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Recálculo dos centroides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Iteração até convergência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Fórmula: (SSE = \sum_{k=1}^K \sum_{x_i \in kth cluster} ||x_i - \mu_k||_2^2)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Determinando Clusters Ótimos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 do cotovelo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Análise de silhueta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Pontuação média de silhueta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Inspeção visual de gráficos de pontuação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Avaliação da qualidade do cluster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Clustering Baseado em Densidade: DBSCAN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formas irregulares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Agrupa regiões de alta densidade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Identifica pontos de ruído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Não necessita número predeterminado de clusters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Robusto a outliers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em Machine Learning: Entendendo Agrupamento e Análise de Dados</dc:title>
  <dc:subject>PptxGenJS Presentation</dc:subject>
  <dc:creator>PptxGenJS</dc:creator>
  <cp:lastModifiedBy>PptxGenJS</cp:lastModifiedBy>
  <cp:revision>1</cp:revision>
  <dcterms:created xsi:type="dcterms:W3CDTF">2025-02-21T13:23:04Z</dcterms:created>
  <dcterms:modified xsi:type="dcterms:W3CDTF">2025-02-21T13:23:04Z</dcterms:modified>
</cp:coreProperties>
</file>