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36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3600" dirty="0"/>
          </a:p>
        </p:txBody>
      </p:sp>
      <p:sp>
        <p:nvSpPr>
          <p:cNvPr id="3" name="Text 0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2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24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18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Árvores de Decisão e Florestas Aleatórias: Técnicas Avançadas de Aprendizado de Máquina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Bootstrap nas Florestas Aleatórias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Cria diferentes conjuntos de treinamento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Amostras com reposição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Cada árvore vê dados diferentes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Tipicamente mesmo tamanho que conjunto original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Reduz correlação entre árvores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Seleção Aleatória de Características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Subconjunto de características em cada divisão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Geralmente M = \(\sqrt{m}\) características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Características diferentes para cada nó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Aumenta diversidade da árvore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Reduz overfitting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Vantagens das Florestas Aleatórias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Treinamento paralelo possível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Não requer escalonamento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Robusta a outliers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Importância de características integrada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Previsões suaves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Pontuação Out-of-Bag (OOB)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 natural de validação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 amostras bootstrap não utilizadas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Aproxima desempenho de teste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Não necessita conjunto de validação separado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Eficiente para conjuntos pequenos de dados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Importância de Características em Florestas Aleatórias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Baseada na redução de impureza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Média entre todas as árvores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Ajuda a identificar variáveis-chave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Guia seleção de características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Resultados interpretáveis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Conceito de Aprendizado em Conjunto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Combina múltiplos modelos fracos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Cria preditor mais forte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Reduz viés ou variância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Duas abordagens principais: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Bagging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Boosting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Bagging (Agregação Bootstrap)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Reduz variância do modelo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Treinamento independente de modelos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Processamento paralelo possível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 amostras bootstrap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Média das previsões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Boosting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Treinamento sequencial de modelos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Corrige erros anteriores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Reduz viés do modelo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 amostras ponderadas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Variantes populares: AdaBoost, Gradient Boosting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Gradient Boosting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Treina em erros residuais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 parâmetro de taxa de aprendizado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Requer ajuste cuidadoso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Pode causar overfitting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Poderosa capacidade preditiva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XGBoost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Extreme Gradient Boosting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Implementação eficiente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Lida com grandes conjuntos de dados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Muitas opções de ajuste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Popular em competições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Introdução às Árvores de Decisão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Árvores de decisão (ADs) são métodos de aprendizado indutivo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Derivam regras explícitas dos dados para fazer previsões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Particionam o espaço de características em hiper-retângulos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Ajustam modelos simples (geralmente constantes) em cada partição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Estrutura semelhante a uma árvore com ramos e folhas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Melhores Práticas e Aplicações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Escolha método de conjunto apropriado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Considere recursos computacionais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Monitore overfitting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Use validação cruzada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Avaliação regular do modelo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Estrutura da Árvore de Decisão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Nós contêm declarações if-else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Ramos representam caminhos de decisão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Folhas contêm previsões finais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Previsões do modelo são claras e interpretáveis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Ideal para aplicações que exigem racionalização de resultados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Algoritmo CART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Árvores de Classificação e Regressão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Cria árvores binárias (dois ramos por nó)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Divide dados para reduzir impureza geral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Função objetivo: J(k,r) = \(\frac{n_{left}}{n}I_{left} + \frac{n_{right}}{n}I_{right}\)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Continua dividindo até atingir critérios de parada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Medidas de Impureza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Impureza Gini: I = 1 - \(\sum_{q=1}^2 p_q^2\)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Entropia: I_H = -\(\sum_{q=1}^2 p_q \log(p_q)\)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Ambas as medidas fornecem resultados similares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Usadas para determinar divisões ótimas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Valores mais baixos indicam melhor separação de classes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Árvores de Decisão para Regressão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 função objetivo diferente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Erro Quadrático Médio (MSE) como critério de divisão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Previsão é a média das amostras no nó folha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Pode usar modelos constantes ou lineares nas folhas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Árvores modelo usam previsões mais complexas nas folhas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Limitações das Árvores de Decisão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Propensas a overfitting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Previsões não suaves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Instáveis a pequenas variações nos dados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Aproximações constantes por partes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Raramente usadas como modelos independentes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Introdução às Florestas Aleatórias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Conjunto de múltiplas árvores de decisão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Árvores treinadas independentemente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Previsões combinadas por média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Menor variância que árvores individuais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Previsões mais robustas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Metodologia das Florestas Aleatórias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Árvores crescidas até extensão total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Seleção simples de hiperparâmetros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Treinamento e execução rápidos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Cálculo integrado de importância de variáveis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Popular em aplicações práticas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Árvores de Decisão e Florestas Aleatórias: Técnicas Avançadas de Aprendizado de Máquina</dc:title>
  <dc:subject>PptxGenJS Presentation</dc:subject>
  <dc:creator>PptxGenJS</dc:creator>
  <cp:lastModifiedBy>PptxGenJS</cp:lastModifiedBy>
  <cp:revision>1</cp:revision>
  <dcterms:created xsi:type="dcterms:W3CDTF">2025-02-21T23:27:40Z</dcterms:created>
  <dcterms:modified xsi:type="dcterms:W3CDTF">2025-02-21T23:27:40Z</dcterms:modified>
</cp:coreProperties>
</file>