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5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56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267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87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1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453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3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61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820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6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38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729DC5-E29E-47AB-8961-2D3CB0516446}" type="datetimeFigureOut">
              <a:rPr lang="es-PE" smtClean="0"/>
              <a:t>7/06/2023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986873-2CA7-4C26-9D4D-9329F87C411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8CDC4-4AB9-EB8B-B446-D0E6C7BF3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01" dirty="0"/>
              <a:t>Senior Data Analyst</a:t>
            </a:r>
            <a:br>
              <a:rPr lang="en-001" dirty="0"/>
            </a:br>
            <a:r>
              <a:rPr lang="en-001" dirty="0" err="1"/>
              <a:t>ClearCover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8C9DC5-5F80-C17F-76F7-C9D478F07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001" dirty="0"/>
              <a:t>Data analysis demo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37B110-2EE6-0F89-B96C-269032BF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107237"/>
            <a:ext cx="4668194" cy="10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5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8CDC4-4AB9-EB8B-B446-D0E6C7BF3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01" dirty="0"/>
              <a:t>Thanks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8C9DC5-5F80-C17F-76F7-C9D478F07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https://github.com/LuisGarcia206/PoC3</a:t>
            </a:r>
          </a:p>
        </p:txBody>
      </p:sp>
    </p:spTree>
    <p:extLst>
      <p:ext uri="{BB962C8B-B14F-4D97-AF65-F5344CB8AC3E}">
        <p14:creationId xmlns:p14="http://schemas.microsoft.com/office/powerpoint/2010/main" val="32058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D6249-99B7-A3FB-D12A-5C008BBA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Architecture for this demo:</a:t>
            </a:r>
            <a:endParaRPr lang="es-PE" dirty="0"/>
          </a:p>
        </p:txBody>
      </p:sp>
      <p:pic>
        <p:nvPicPr>
          <p:cNvPr id="1026" name="Picture 2" descr="Novedades de MySQL 8 - Manejando datos">
            <a:extLst>
              <a:ext uri="{FF2B5EF4-FFF2-40B4-BE49-F238E27FC236}">
                <a16:creationId xmlns:a16="http://schemas.microsoft.com/office/drawing/2014/main" id="{609562EE-F650-EC2E-6EA2-FEA3A96A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20" y="2632320"/>
            <a:ext cx="1593360" cy="1593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Power BI - AskMe - Thailand">
            <a:extLst>
              <a:ext uri="{FF2B5EF4-FFF2-40B4-BE49-F238E27FC236}">
                <a16:creationId xmlns:a16="http://schemas.microsoft.com/office/drawing/2014/main" id="{A85CD10F-0956-8ABD-AA61-0C570DBB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817" y="2707820"/>
            <a:ext cx="1593361" cy="15933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ecast Secrets: Starting A Model Car Collection — Car Models Of Braidwood">
            <a:extLst>
              <a:ext uri="{FF2B5EF4-FFF2-40B4-BE49-F238E27FC236}">
                <a16:creationId xmlns:a16="http://schemas.microsoft.com/office/drawing/2014/main" id="{BD002DCE-D7DB-480C-DF89-F8320A981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2939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F121B28-102C-33FC-F989-367B2885DC6F}"/>
              </a:ext>
            </a:extLst>
          </p:cNvPr>
          <p:cNvSpPr txBox="1"/>
          <p:nvPr/>
        </p:nvSpPr>
        <p:spPr>
          <a:xfrm>
            <a:off x="914401" y="4639004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S</a:t>
            </a:r>
            <a:r>
              <a:rPr lang="es-PE" dirty="0"/>
              <a:t>cale </a:t>
            </a:r>
            <a:r>
              <a:rPr lang="es-PE" dirty="0" err="1"/>
              <a:t>collectible</a:t>
            </a:r>
            <a:r>
              <a:rPr lang="es-PE" dirty="0"/>
              <a:t> cars store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6A9331B-28DB-8032-F15A-18F629527CBD}"/>
              </a:ext>
            </a:extLst>
          </p:cNvPr>
          <p:cNvSpPr/>
          <p:nvPr/>
        </p:nvSpPr>
        <p:spPr>
          <a:xfrm>
            <a:off x="3934437" y="3221372"/>
            <a:ext cx="981512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7B00DE7-A46C-2BBB-FC21-CB3F48370F1E}"/>
              </a:ext>
            </a:extLst>
          </p:cNvPr>
          <p:cNvSpPr/>
          <p:nvPr/>
        </p:nvSpPr>
        <p:spPr>
          <a:xfrm>
            <a:off x="7442433" y="3194108"/>
            <a:ext cx="981512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8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D6249-99B7-A3FB-D12A-5C008BBA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Ideal architecture:</a:t>
            </a:r>
            <a:endParaRPr lang="es-PE" dirty="0"/>
          </a:p>
        </p:txBody>
      </p:sp>
      <p:pic>
        <p:nvPicPr>
          <p:cNvPr id="1026" name="Picture 2" descr="Novedades de MySQL 8 - Manejando datos">
            <a:extLst>
              <a:ext uri="{FF2B5EF4-FFF2-40B4-BE49-F238E27FC236}">
                <a16:creationId xmlns:a16="http://schemas.microsoft.com/office/drawing/2014/main" id="{609562EE-F650-EC2E-6EA2-FEA3A96A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20" y="2632320"/>
            <a:ext cx="1593360" cy="1593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Power BI - AskMe - Thailand">
            <a:extLst>
              <a:ext uri="{FF2B5EF4-FFF2-40B4-BE49-F238E27FC236}">
                <a16:creationId xmlns:a16="http://schemas.microsoft.com/office/drawing/2014/main" id="{A85CD10F-0956-8ABD-AA61-0C570DBB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817" y="2707820"/>
            <a:ext cx="1593361" cy="15933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ecast Secrets: Starting A Model Car Collection — Car Models Of Braidwood">
            <a:extLst>
              <a:ext uri="{FF2B5EF4-FFF2-40B4-BE49-F238E27FC236}">
                <a16:creationId xmlns:a16="http://schemas.microsoft.com/office/drawing/2014/main" id="{BD002DCE-D7DB-480C-DF89-F8320A981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2939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F121B28-102C-33FC-F989-367B2885DC6F}"/>
              </a:ext>
            </a:extLst>
          </p:cNvPr>
          <p:cNvSpPr txBox="1"/>
          <p:nvPr/>
        </p:nvSpPr>
        <p:spPr>
          <a:xfrm>
            <a:off x="914401" y="4639004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S</a:t>
            </a:r>
            <a:r>
              <a:rPr lang="es-PE" dirty="0"/>
              <a:t>cale </a:t>
            </a:r>
            <a:r>
              <a:rPr lang="es-PE" dirty="0" err="1"/>
              <a:t>collectible</a:t>
            </a:r>
            <a:r>
              <a:rPr lang="es-PE" dirty="0"/>
              <a:t> cars store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6A9331B-28DB-8032-F15A-18F629527CBD}"/>
              </a:ext>
            </a:extLst>
          </p:cNvPr>
          <p:cNvSpPr/>
          <p:nvPr/>
        </p:nvSpPr>
        <p:spPr>
          <a:xfrm>
            <a:off x="3934437" y="3221372"/>
            <a:ext cx="981512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7B00DE7-A46C-2BBB-FC21-CB3F48370F1E}"/>
              </a:ext>
            </a:extLst>
          </p:cNvPr>
          <p:cNvSpPr/>
          <p:nvPr/>
        </p:nvSpPr>
        <p:spPr>
          <a:xfrm>
            <a:off x="6753138" y="2526476"/>
            <a:ext cx="480496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3876C28-7282-B0A4-9559-8CEFCF02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12" y="195592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BBD0EBCC-21C6-651F-2293-6DBB901C5273}"/>
              </a:ext>
            </a:extLst>
          </p:cNvPr>
          <p:cNvSpPr/>
          <p:nvPr/>
        </p:nvSpPr>
        <p:spPr>
          <a:xfrm>
            <a:off x="8613391" y="2526476"/>
            <a:ext cx="480496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A11C89-3A5B-6980-2EA0-F90A12B49639}"/>
              </a:ext>
            </a:extLst>
          </p:cNvPr>
          <p:cNvSpPr txBox="1"/>
          <p:nvPr/>
        </p:nvSpPr>
        <p:spPr>
          <a:xfrm>
            <a:off x="7385386" y="1586591"/>
            <a:ext cx="105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ETL / ELT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174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8DAF1-0F30-D0CB-2CD1-291E3820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1. Research phase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FFAFD6-9437-2D6D-7C42-C0CF35E5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26" y="1900413"/>
            <a:ext cx="5605918" cy="44783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2B8A6B-D78B-956D-2A7C-CA8C47571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172" y="2528398"/>
            <a:ext cx="2955183" cy="21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4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A79A6-BA14-C303-8C62-20AA90CF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1. Research phase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112C46-27E6-6A60-12D9-16A2290E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4" y="1925579"/>
            <a:ext cx="3209524" cy="44952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F304A9-5275-8B5B-EE6D-0638235F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298" y="558462"/>
            <a:ext cx="3923809" cy="44380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9AC9B3-ED6B-8DEC-1217-B7A6A0C1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700" y="2248901"/>
            <a:ext cx="4790476" cy="44190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51DB84-2E23-ECB2-4AD5-CF1672BC9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090" y="3130970"/>
            <a:ext cx="4266667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8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A79A6-BA14-C303-8C62-20AA90CF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1. Research phase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D5713-2A35-2F1E-1E51-787273EE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01" b="1" dirty="0"/>
              <a:t>Data Scope:</a:t>
            </a:r>
            <a:r>
              <a:rPr lang="en-001" dirty="0"/>
              <a:t> </a:t>
            </a:r>
            <a:r>
              <a:rPr lang="en-US" dirty="0"/>
              <a:t>We have data from </a:t>
            </a:r>
            <a:r>
              <a:rPr lang="en-US" u="sng" dirty="0"/>
              <a:t>200301 to 200506</a:t>
            </a:r>
            <a:r>
              <a:rPr lang="en-US" dirty="0"/>
              <a:t>, therefore 2005 can't be compared easily with 2003, 2004.</a:t>
            </a:r>
            <a:endParaRPr lang="en-001" dirty="0"/>
          </a:p>
          <a:p>
            <a:r>
              <a:rPr lang="en-001" b="1" dirty="0"/>
              <a:t>Payment Behaviour:</a:t>
            </a:r>
            <a:r>
              <a:rPr lang="en-001" dirty="0"/>
              <a:t> </a:t>
            </a:r>
            <a:r>
              <a:rPr lang="en-US" u="sng" dirty="0"/>
              <a:t>November and December </a:t>
            </a:r>
            <a:r>
              <a:rPr lang="en-US" dirty="0"/>
              <a:t>account for the majority of </a:t>
            </a:r>
            <a:r>
              <a:rPr lang="en-001" dirty="0"/>
              <a:t>payments</a:t>
            </a:r>
            <a:r>
              <a:rPr lang="en-US" dirty="0"/>
              <a:t>.</a:t>
            </a:r>
            <a:endParaRPr lang="en-001" dirty="0"/>
          </a:p>
          <a:p>
            <a:r>
              <a:rPr lang="en-001" b="1" dirty="0"/>
              <a:t>Sells modality:</a:t>
            </a:r>
            <a:r>
              <a:rPr lang="en-001" dirty="0"/>
              <a:t> </a:t>
            </a:r>
            <a:r>
              <a:rPr lang="en-US" dirty="0"/>
              <a:t>The company </a:t>
            </a:r>
            <a:r>
              <a:rPr lang="en-US" u="sng" dirty="0"/>
              <a:t>sells on credit</a:t>
            </a:r>
            <a:r>
              <a:rPr lang="en-US" dirty="0"/>
              <a:t> to customers</a:t>
            </a:r>
            <a:r>
              <a:rPr lang="en-001" dirty="0"/>
              <a:t>.</a:t>
            </a:r>
          </a:p>
          <a:p>
            <a:r>
              <a:rPr lang="en-001" b="1" dirty="0" err="1"/>
              <a:t>KPIs</a:t>
            </a:r>
            <a:r>
              <a:rPr lang="en-001" b="1" dirty="0"/>
              <a:t>: </a:t>
            </a:r>
          </a:p>
          <a:p>
            <a:pPr lvl="1"/>
            <a:r>
              <a:rPr lang="en-001" dirty="0"/>
              <a:t>Average ticket is 3200$. (Order)</a:t>
            </a:r>
          </a:p>
          <a:p>
            <a:pPr lvl="1"/>
            <a:r>
              <a:rPr lang="en-001" dirty="0"/>
              <a:t>Average item price is 90$. (Item)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115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A79A6-BA14-C303-8C62-20AA90CF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2. Quality Phase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D5713-2A35-2F1E-1E51-787273EE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001" b="1" dirty="0"/>
              <a:t>Data clean:</a:t>
            </a:r>
            <a:r>
              <a:rPr lang="en-001" dirty="0"/>
              <a:t> </a:t>
            </a:r>
            <a:r>
              <a:rPr lang="en-US" dirty="0"/>
              <a:t>N</a:t>
            </a:r>
            <a:r>
              <a:rPr lang="en-001" dirty="0" err="1"/>
              <a:t>ot</a:t>
            </a:r>
            <a:r>
              <a:rPr lang="en-001" dirty="0"/>
              <a:t> required.</a:t>
            </a:r>
          </a:p>
          <a:p>
            <a:r>
              <a:rPr lang="en-001" b="1" dirty="0"/>
              <a:t>Data consistency / coherence: </a:t>
            </a:r>
            <a:r>
              <a:rPr lang="en-001" dirty="0"/>
              <a:t>We have </a:t>
            </a:r>
            <a:r>
              <a:rPr lang="en-001" u="sng" dirty="0"/>
              <a:t>no relation between orders and payments</a:t>
            </a:r>
            <a:r>
              <a:rPr lang="en-001" dirty="0"/>
              <a:t>, this will limit the analysis.</a:t>
            </a:r>
            <a:endParaRPr lang="en-001" b="1" dirty="0"/>
          </a:p>
          <a:p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6BA589-8A8E-837A-CB95-9D26493A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42" y="3006758"/>
            <a:ext cx="3990476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4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6EB49-24AF-8499-ACDA-1B9C22DD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3. </a:t>
            </a:r>
            <a:r>
              <a:rPr lang="en-001" dirty="0" err="1"/>
              <a:t>DashBoards</a:t>
            </a:r>
            <a:r>
              <a:rPr lang="en-001" dirty="0"/>
              <a:t> in </a:t>
            </a:r>
            <a:r>
              <a:rPr lang="en-001" dirty="0" err="1"/>
              <a:t>PowerBI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EC525-F766-98A2-E98F-23626787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001" dirty="0"/>
              <a:t>Overview of principals </a:t>
            </a:r>
            <a:r>
              <a:rPr lang="en-001" dirty="0" err="1"/>
              <a:t>KPIs</a:t>
            </a:r>
            <a:r>
              <a:rPr lang="en-00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001" dirty="0"/>
              <a:t>Payments.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001" dirty="0"/>
              <a:t>Orders.</a:t>
            </a:r>
          </a:p>
          <a:p>
            <a:pPr marL="514350" indent="-514350">
              <a:buFont typeface="+mj-lt"/>
              <a:buAutoNum type="arabicPeriod"/>
            </a:pPr>
            <a:r>
              <a:rPr lang="en-001" dirty="0"/>
              <a:t>Orders.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001" dirty="0"/>
              <a:t>State.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001" dirty="0"/>
              <a:t>Evolution.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001" dirty="0"/>
              <a:t>Top Seller.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71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8CDC4-4AB9-EB8B-B446-D0E6C7BF3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001" dirty="0"/>
              <a:t>Go to Dash Board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9495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174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Retrospección</vt:lpstr>
      <vt:lpstr>Senior Data Analyst ClearCover</vt:lpstr>
      <vt:lpstr>Architecture for this demo:</vt:lpstr>
      <vt:lpstr>Ideal architecture:</vt:lpstr>
      <vt:lpstr>1. Research phase</vt:lpstr>
      <vt:lpstr>1. Research phase</vt:lpstr>
      <vt:lpstr>1. Research phase</vt:lpstr>
      <vt:lpstr>2. Quality Phase</vt:lpstr>
      <vt:lpstr>3. DashBoards in PowerBI</vt:lpstr>
      <vt:lpstr>Go to Dash Board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Data Analyst ClearCover</dc:title>
  <dc:creator>PC</dc:creator>
  <cp:lastModifiedBy>PC</cp:lastModifiedBy>
  <cp:revision>11</cp:revision>
  <dcterms:created xsi:type="dcterms:W3CDTF">2023-06-07T02:40:25Z</dcterms:created>
  <dcterms:modified xsi:type="dcterms:W3CDTF">2023-06-07T21:18:19Z</dcterms:modified>
</cp:coreProperties>
</file>