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1"/>
  </p:sldMasterIdLst>
  <p:notesMasterIdLst>
    <p:notesMasterId r:id="rId14"/>
  </p:notesMasterIdLst>
  <p:sldIdLst>
    <p:sldId id="256" r:id="rId2"/>
    <p:sldId id="257" r:id="rId3"/>
    <p:sldId id="265" r:id="rId4"/>
    <p:sldId id="262" r:id="rId5"/>
    <p:sldId id="261" r:id="rId6"/>
    <p:sldId id="258" r:id="rId7"/>
    <p:sldId id="259" r:id="rId8"/>
    <p:sldId id="260" r:id="rId9"/>
    <p:sldId id="263" r:id="rId10"/>
    <p:sldId id="264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96AB40-8A6F-43FD-A7EA-35208F695AED}" type="datetimeFigureOut">
              <a:rPr lang="es-ES" smtClean="0"/>
              <a:t>26/10/2017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F3D5-573B-42AE-AEB2-735BF089AD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0173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E2F3D5-573B-42AE-AEB2-735BF089ADCE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58250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3491" y="796631"/>
            <a:ext cx="6251304" cy="2700706"/>
          </a:xfrm>
        </p:spPr>
        <p:txBody>
          <a:bodyPr bIns="0" anchor="b">
            <a:normAutofit/>
          </a:bodyPr>
          <a:lstStyle>
            <a:lvl1pPr algn="ctr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3491" y="3497337"/>
            <a:ext cx="6251304" cy="1011489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9340E-90A4-4515-9A41-C4E5FDCF9485}" type="datetimeFigureOut">
              <a:rPr lang="es-ES" smtClean="0"/>
              <a:t>26/10/2017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43490" y="329308"/>
            <a:ext cx="3719283" cy="309201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7760" y="798973"/>
            <a:ext cx="802005" cy="503578"/>
          </a:xfrm>
        </p:spPr>
        <p:txBody>
          <a:bodyPr/>
          <a:lstStyle/>
          <a:p>
            <a:fld id="{05BBFFFC-B5E6-4C32-92D0-39B264D0454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9677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9340E-90A4-4515-9A41-C4E5FDCF9485}" type="datetimeFigureOut">
              <a:rPr lang="es-ES" smtClean="0"/>
              <a:t>26/10/2017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BFFFC-B5E6-4C32-92D0-39B264D0454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2232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2373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2" y="798974"/>
            <a:ext cx="4985762" cy="4659889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9340E-90A4-4515-9A41-C4E5FDCF9485}" type="datetimeFigureOut">
              <a:rPr lang="es-ES" smtClean="0"/>
              <a:t>26/10/2017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BFFFC-B5E6-4C32-92D0-39B264D0454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65676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9340E-90A4-4515-9A41-C4E5FDCF9485}" type="datetimeFigureOut">
              <a:rPr lang="es-ES" smtClean="0"/>
              <a:t>26/10/2017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BFFFC-B5E6-4C32-92D0-39B264D0454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96789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2" y="1756130"/>
            <a:ext cx="6251302" cy="1952270"/>
          </a:xfrm>
        </p:spPr>
        <p:txBody>
          <a:bodyPr anchor="b">
            <a:normAutofit/>
          </a:bodyPr>
          <a:lstStyle>
            <a:lvl1pPr algn="ct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4318" y="3708400"/>
            <a:ext cx="6251302" cy="1110725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9340E-90A4-4515-9A41-C4E5FDCF9485}" type="datetimeFigureOut">
              <a:rPr lang="es-ES" smtClean="0"/>
              <a:t>26/10/2017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BFFFC-B5E6-4C32-92D0-39B264D0454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83122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251303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1" y="2013936"/>
            <a:ext cx="2965632" cy="343756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9162" y="2013936"/>
            <a:ext cx="2965424" cy="3437559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9340E-90A4-4515-9A41-C4E5FDCF9485}" type="datetimeFigureOut">
              <a:rPr lang="es-ES" smtClean="0"/>
              <a:t>26/10/2017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BFFFC-B5E6-4C32-92D0-39B264D0454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74388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251303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2965631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2965631" cy="2644457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9270" y="2023004"/>
            <a:ext cx="2965523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9270" y="2821491"/>
            <a:ext cx="2965523" cy="2637371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9340E-90A4-4515-9A41-C4E5FDCF9485}" type="datetimeFigureOut">
              <a:rPr lang="es-ES" smtClean="0"/>
              <a:t>26/10/2017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BFFFC-B5E6-4C32-92D0-39B264D0454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7207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9340E-90A4-4515-9A41-C4E5FDCF9485}" type="datetimeFigureOut">
              <a:rPr lang="es-ES" smtClean="0"/>
              <a:t>26/10/2017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BFFFC-B5E6-4C32-92D0-39B264D0454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0315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9340E-90A4-4515-9A41-C4E5FDCF9485}" type="datetimeFigureOut">
              <a:rPr lang="es-ES" smtClean="0"/>
              <a:t>26/10/2017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BFFFC-B5E6-4C32-92D0-39B264D0454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64370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406519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506719" cy="4658826"/>
          </a:xfrm>
        </p:spPr>
        <p:txBody>
          <a:bodyPr anchor="ctr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1501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9340E-90A4-4515-9A41-C4E5FDCF9485}" type="datetimeFigureOut">
              <a:rPr lang="es-ES" smtClean="0"/>
              <a:t>26/10/2017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BFFFC-B5E6-4C32-92D0-39B264D0454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63110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4996501" y="482171"/>
            <a:ext cx="3511387" cy="5149101"/>
            <a:chOff x="4996501" y="482171"/>
            <a:chExt cx="3511387" cy="5149101"/>
          </a:xfrm>
        </p:grpSpPr>
        <p:sp>
          <p:nvSpPr>
            <p:cNvPr id="14" name="Rectangle 13"/>
            <p:cNvSpPr/>
            <p:nvPr/>
          </p:nvSpPr>
          <p:spPr>
            <a:xfrm>
              <a:off x="4996501" y="482171"/>
              <a:ext cx="3511387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5312152" y="812506"/>
              <a:ext cx="2883013" cy="4479361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9" y="1129513"/>
            <a:ext cx="308049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 defTabSz="914400">
              <a:spcBef>
                <a:spcPts val="1800"/>
              </a:spcBef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07607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082905" cy="320123"/>
          </a:xfrm>
        </p:spPr>
        <p:txBody>
          <a:bodyPr/>
          <a:lstStyle>
            <a:lvl1pPr algn="l">
              <a:defRPr/>
            </a:lvl1pPr>
          </a:lstStyle>
          <a:p>
            <a:fld id="{D9D9340E-90A4-4515-9A41-C4E5FDCF9485}" type="datetimeFigureOut">
              <a:rPr lang="es-ES" smtClean="0"/>
              <a:t>26/10/2017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082083" cy="320931"/>
          </a:xfr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BFFFC-B5E6-4C32-92D0-39B264D0454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32089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3622291"/>
            <a:ext cx="9144000" cy="251227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69" b="-2769"/>
          <a:stretch/>
        </p:blipFill>
        <p:spPr>
          <a:xfrm>
            <a:off x="0" y="6135624"/>
            <a:ext cx="9144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251303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25130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2650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D9340E-90A4-4515-9A41-C4E5FDCF9485}" type="datetimeFigureOut">
              <a:rPr lang="es-ES" smtClean="0"/>
              <a:t>26/10/2017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3719283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05BBFFFC-B5E6-4C32-92D0-39B264D04540}" type="slidenum">
              <a:rPr lang="es-ES" smtClean="0"/>
              <a:t>‹Nº›</a:t>
            </a:fld>
            <a:endParaRPr lang="es-E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4768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111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</p:sldLayoutIdLst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ublonet/codebird-js" TargetMode="External"/><Relationship Id="rId2" Type="http://schemas.openxmlformats.org/officeDocument/2006/relationships/hyperlink" Target="http://www.iebschool.com/blog/estadisticas-usuarios-twitter-como-son-redes-sociales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eveloper.twitter.com/" TargetMode="External"/><Relationship Id="rId4" Type="http://schemas.openxmlformats.org/officeDocument/2006/relationships/hyperlink" Target="https://developers.google.com/maps/documentation/javascript/?hl=es-419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s-ES" sz="1600" dirty="0"/>
              <a:t>Iván Corbacho</a:t>
            </a:r>
          </a:p>
          <a:p>
            <a:r>
              <a:rPr lang="es-ES" sz="1600" dirty="0"/>
              <a:t>Pablo Ramírez </a:t>
            </a:r>
          </a:p>
          <a:p>
            <a:r>
              <a:rPr lang="es-ES" sz="1600" dirty="0"/>
              <a:t>Anthony </a:t>
            </a:r>
            <a:r>
              <a:rPr lang="es-ES" sz="1600" dirty="0" err="1"/>
              <a:t>Gaudino</a:t>
            </a:r>
            <a:endParaRPr lang="es-ES" sz="1600" dirty="0"/>
          </a:p>
          <a:p>
            <a:r>
              <a:rPr lang="es-ES" sz="1600" dirty="0"/>
              <a:t>Luís Garrido</a:t>
            </a:r>
          </a:p>
        </p:txBody>
      </p:sp>
      <p:pic>
        <p:nvPicPr>
          <p:cNvPr id="1026" name="Picture 2" descr="C:\Users\Pablo\Desktop\Máster INFTEL\Información Extra\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376" y="5913030"/>
            <a:ext cx="936104" cy="6808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Pablo\Desktop\Página web\logo2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1949" y="2689648"/>
            <a:ext cx="1224136" cy="1072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Rectángulo"/>
          <p:cNvSpPr/>
          <p:nvPr/>
        </p:nvSpPr>
        <p:spPr>
          <a:xfrm>
            <a:off x="1043608" y="2348880"/>
            <a:ext cx="4104456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Sharing</a:t>
            </a:r>
            <a:r>
              <a:rPr lang="es-ES" sz="5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br>
              <a:rPr lang="es-ES" sz="5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</a:br>
            <a:r>
              <a:rPr lang="es-ES" sz="5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tweet </a:t>
            </a:r>
            <a:r>
              <a:rPr lang="es-ES" sz="5400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books</a:t>
            </a:r>
            <a:endParaRPr lang="es-ES" sz="5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767437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C4D6C982-8CEC-4AEF-80E3-1EE399DF3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API GOOGLE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256F0E6-48BB-4F2F-8121-99D424CF14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628800"/>
            <a:ext cx="8856984" cy="3915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521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8A2130B6-5B80-4A61-A851-DDAE281F5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FUTURAS MEJORAS</a:t>
            </a:r>
          </a:p>
        </p:txBody>
      </p:sp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70AB24A2-261E-4ED4-BD5E-292661222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endParaRPr lang="es-ES" dirty="0"/>
          </a:p>
          <a:p>
            <a:pPr>
              <a:buFont typeface="Wingdings" panose="05000000000000000000" pitchFamily="2" charset="2"/>
              <a:buChar char="v"/>
            </a:pPr>
            <a:endParaRPr lang="es-ES" dirty="0"/>
          </a:p>
          <a:p>
            <a:pPr>
              <a:buFont typeface="Wingdings" panose="05000000000000000000" pitchFamily="2" charset="2"/>
              <a:buChar char="v"/>
            </a:pPr>
            <a:r>
              <a:rPr lang="es-ES" dirty="0"/>
              <a:t>CONTROL DE INTERCAMBIOS DE LIBROS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s-ES" dirty="0"/>
              <a:t>MEJORAR EL INTERFAZ DE LA PAGINA WEB ( FOTO DEL LIBRO QUE SE BUSCA EN EL MARKER)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s-ES" dirty="0"/>
              <a:t>REGISTRO DE USUARIOS </a:t>
            </a:r>
          </a:p>
        </p:txBody>
      </p:sp>
    </p:spTree>
    <p:extLst>
      <p:ext uri="{BB962C8B-B14F-4D97-AF65-F5344CB8AC3E}">
        <p14:creationId xmlns:p14="http://schemas.microsoft.com/office/powerpoint/2010/main" val="7359902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9F67CF-73DF-44B1-A525-7F727B3E6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WEBGRAFÍA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6CF6ACB-C5D8-4F3E-B00B-0B6DF4199F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>
                <a:hlinkClick r:id="rId2"/>
              </a:rPr>
              <a:t>http://www.iebschool.com/blog/estadisticas-usuarios-twitter-como-son-redes-sociales/</a:t>
            </a:r>
            <a:endParaRPr lang="es-ES" dirty="0"/>
          </a:p>
          <a:p>
            <a:r>
              <a:rPr lang="es-ES" dirty="0">
                <a:hlinkClick r:id="rId3"/>
              </a:rPr>
              <a:t>https://github.com/jublonet/codebird-js</a:t>
            </a:r>
            <a:endParaRPr lang="es-ES" dirty="0"/>
          </a:p>
          <a:p>
            <a:r>
              <a:rPr lang="es-ES" dirty="0">
                <a:hlinkClick r:id="rId4"/>
              </a:rPr>
              <a:t>https://developers.google.com/maps/documentation/javascript/?hl=es-419</a:t>
            </a:r>
            <a:endParaRPr lang="es-ES" dirty="0"/>
          </a:p>
          <a:p>
            <a:r>
              <a:rPr lang="es-ES">
                <a:hlinkClick r:id="rId5"/>
              </a:rPr>
              <a:t>https://developer.twitter.com/</a:t>
            </a:r>
            <a:endParaRPr lang="es-ES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78331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Estado del arte</a:t>
            </a:r>
          </a:p>
        </p:txBody>
      </p:sp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380999" y="1719071"/>
            <a:ext cx="8295457" cy="4950289"/>
          </a:xfrm>
        </p:spPr>
        <p:txBody>
          <a:bodyPr/>
          <a:lstStyle/>
          <a:p>
            <a:pPr marL="45720" indent="0" algn="ctr">
              <a:buNone/>
            </a:pPr>
            <a:r>
              <a:rPr lang="es-ES" b="1" dirty="0" err="1"/>
              <a:t>ComparteLibros</a:t>
            </a:r>
            <a:r>
              <a:rPr lang="es-ES" b="1" dirty="0"/>
              <a:t>                   </a:t>
            </a:r>
          </a:p>
          <a:p>
            <a:pPr marL="45720" indent="0" algn="ctr">
              <a:buNone/>
            </a:pPr>
            <a:endParaRPr lang="es-ES" dirty="0"/>
          </a:p>
          <a:p>
            <a:pPr marL="45720" indent="0" algn="ctr">
              <a:buNone/>
            </a:pPr>
            <a:endParaRPr lang="es-ES" dirty="0"/>
          </a:p>
          <a:p>
            <a:pPr marL="45720" indent="0" algn="ctr">
              <a:buNone/>
            </a:pPr>
            <a:endParaRPr lang="es-ES" dirty="0"/>
          </a:p>
          <a:p>
            <a:pPr marL="45720" indent="0" algn="ctr">
              <a:buNone/>
            </a:pPr>
            <a:r>
              <a:rPr lang="es-ES" b="1" dirty="0" err="1"/>
              <a:t>BookCrossing</a:t>
            </a:r>
            <a:r>
              <a:rPr lang="es-ES" b="1" dirty="0"/>
              <a:t>    </a:t>
            </a:r>
          </a:p>
          <a:p>
            <a:pPr marL="45720" indent="0" algn="ctr">
              <a:buNone/>
            </a:pPr>
            <a:endParaRPr lang="es-ES" dirty="0"/>
          </a:p>
          <a:p>
            <a:pPr marL="45720" indent="0" algn="ctr">
              <a:buNone/>
            </a:pPr>
            <a:endParaRPr lang="es-ES" dirty="0"/>
          </a:p>
          <a:p>
            <a:pPr marL="45720" indent="0" algn="ctr">
              <a:buNone/>
            </a:pPr>
            <a:endParaRPr lang="es-ES" dirty="0"/>
          </a:p>
          <a:p>
            <a:pPr marL="45720" indent="0" algn="ctr">
              <a:buNone/>
            </a:pPr>
            <a:endParaRPr lang="es-ES" dirty="0"/>
          </a:p>
          <a:p>
            <a:pPr marL="45720" indent="0" algn="ctr">
              <a:buNone/>
            </a:pPr>
            <a:r>
              <a:rPr lang="es-ES" b="1" dirty="0" err="1"/>
              <a:t>Bookmooch</a:t>
            </a:r>
            <a:endParaRPr lang="es-ES" b="1" dirty="0"/>
          </a:p>
          <a:p>
            <a:pPr marL="45720" indent="0" algn="ctr">
              <a:buNone/>
            </a:pPr>
            <a:endParaRPr lang="es-ES" dirty="0"/>
          </a:p>
          <a:p>
            <a:pPr marL="45720" indent="0">
              <a:buNone/>
            </a:pPr>
            <a:endParaRPr lang="es-ES" dirty="0"/>
          </a:p>
          <a:p>
            <a:pPr marL="45720" indent="0">
              <a:buNone/>
            </a:pPr>
            <a:endParaRPr lang="es-ES" dirty="0"/>
          </a:p>
          <a:p>
            <a:pPr marL="45720" indent="0">
              <a:buNone/>
            </a:pPr>
            <a:endParaRPr lang="es-ES" dirty="0"/>
          </a:p>
        </p:txBody>
      </p:sp>
      <p:pic>
        <p:nvPicPr>
          <p:cNvPr id="2054" name="Picture 6" descr="C:\Users\Pablo\Desktop\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0854" y="2147227"/>
            <a:ext cx="5611466" cy="84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C:\Users\Pablo\Desktop\BookCross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833" y="3717032"/>
            <a:ext cx="5611466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C:\Users\Pablo\Desktop\CompartoLibro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5517232"/>
            <a:ext cx="5611466" cy="869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0542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77AF3778-118B-4E4E-BA95-03F2397B3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NUESTRA IDEA!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7089DD1A-FDFB-4A89-8D61-AEBB478C24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512" y="1700808"/>
            <a:ext cx="4032448" cy="2835722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B16A9352-FA94-4BC4-9F55-D9C935FB02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3968" y="1700809"/>
            <a:ext cx="4640702" cy="2835722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09DFED3E-3136-4E13-8EE5-A6B0518168C2}"/>
              </a:ext>
            </a:extLst>
          </p:cNvPr>
          <p:cNvSpPr txBox="1"/>
          <p:nvPr/>
        </p:nvSpPr>
        <p:spPr>
          <a:xfrm>
            <a:off x="539552" y="4642431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RELACIÓN USO/EDAD EN TWITTER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0460EE4-B1BB-4036-920D-F55C5B245D28}"/>
              </a:ext>
            </a:extLst>
          </p:cNvPr>
          <p:cNvSpPr txBox="1"/>
          <p:nvPr/>
        </p:nvSpPr>
        <p:spPr>
          <a:xfrm>
            <a:off x="5436096" y="4642431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RELACIÓN LECTORES/EDAD</a:t>
            </a:r>
          </a:p>
        </p:txBody>
      </p:sp>
    </p:spTree>
    <p:extLst>
      <p:ext uri="{BB962C8B-B14F-4D97-AF65-F5344CB8AC3E}">
        <p14:creationId xmlns:p14="http://schemas.microsoft.com/office/powerpoint/2010/main" val="3078685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D5E82F93-9D0B-4ADF-B1D2-027BFD58B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383" y="332656"/>
            <a:ext cx="8381260" cy="1054394"/>
          </a:xfrm>
        </p:spPr>
        <p:txBody>
          <a:bodyPr/>
          <a:lstStyle/>
          <a:p>
            <a:r>
              <a:rPr lang="es-ES" dirty="0"/>
              <a:t>Nuestra idea!</a:t>
            </a:r>
          </a:p>
        </p:txBody>
      </p:sp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7C679934-27C8-4486-BC0A-90DC27769B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104" y="1745278"/>
            <a:ext cx="3240539" cy="4569687"/>
          </a:xfrm>
        </p:spPr>
        <p:txBody>
          <a:bodyPr>
            <a:normAutofit lnSpcReduction="10000"/>
          </a:bodyPr>
          <a:lstStyle/>
          <a:p>
            <a:pPr marL="502920" indent="-457200">
              <a:buFont typeface="+mj-lt"/>
              <a:buAutoNum type="arabicPeriod"/>
            </a:pPr>
            <a:r>
              <a:rPr lang="es-ES" dirty="0"/>
              <a:t>Aprovechar el uso de las redes sociales para incentivar el uso de la idea.</a:t>
            </a:r>
          </a:p>
          <a:p>
            <a:pPr marL="502920" indent="-457200">
              <a:buFont typeface="+mj-lt"/>
              <a:buAutoNum type="arabicPeriod"/>
            </a:pPr>
            <a:r>
              <a:rPr lang="es-ES" dirty="0"/>
              <a:t>Crear un intercambio sin ánimo de lucro.</a:t>
            </a:r>
          </a:p>
          <a:p>
            <a:pPr marL="502920" indent="-457200">
              <a:buFont typeface="+mj-lt"/>
              <a:buAutoNum type="arabicPeriod"/>
            </a:pPr>
            <a:r>
              <a:rPr lang="es-ES" dirty="0"/>
              <a:t>Aumentar la tasa de lectores.</a:t>
            </a:r>
          </a:p>
          <a:p>
            <a:pPr marL="502920" indent="-457200">
              <a:buFont typeface="+mj-lt"/>
              <a:buAutoNum type="arabicPeriod"/>
            </a:pPr>
            <a:r>
              <a:rPr lang="es-ES" dirty="0"/>
              <a:t>Tener mayor facilidad para acceder a todos los libros.</a:t>
            </a:r>
          </a:p>
          <a:p>
            <a:pPr marL="502920" indent="-457200">
              <a:buFont typeface="+mj-lt"/>
              <a:buAutoNum type="arabicPeriod"/>
            </a:pPr>
            <a:endParaRPr lang="es-ES" dirty="0"/>
          </a:p>
        </p:txBody>
      </p:sp>
      <p:pic>
        <p:nvPicPr>
          <p:cNvPr id="2050" name="Picture 2" descr="Imagen relacionada">
            <a:extLst>
              <a:ext uri="{FF2B5EF4-FFF2-40B4-BE49-F238E27FC236}">
                <a16:creationId xmlns:a16="http://schemas.microsoft.com/office/drawing/2014/main" id="{5BB18EF6-5F18-4B7E-B3F4-6DDF4C026B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770" y="1894202"/>
            <a:ext cx="4996672" cy="420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sultado de imagen de icono twitter">
            <a:extLst>
              <a:ext uri="{FF2B5EF4-FFF2-40B4-BE49-F238E27FC236}">
                <a16:creationId xmlns:a16="http://schemas.microsoft.com/office/drawing/2014/main" id="{63056EFC-73AF-4D01-A3D2-F78A289112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91217">
            <a:off x="3491880" y="2852936"/>
            <a:ext cx="1296144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6121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8" name="Picture 14" descr="Resultado de imagen de google api">
            <a:extLst>
              <a:ext uri="{FF2B5EF4-FFF2-40B4-BE49-F238E27FC236}">
                <a16:creationId xmlns:a16="http://schemas.microsoft.com/office/drawing/2014/main" id="{325DEEE6-DB5F-4BA0-A9D4-9D8F537F95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858"/>
          <a:stretch/>
        </p:blipFill>
        <p:spPr bwMode="auto">
          <a:xfrm>
            <a:off x="6410272" y="4163566"/>
            <a:ext cx="2276252" cy="2011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esultado de imagen de twitter API">
            <a:extLst>
              <a:ext uri="{FF2B5EF4-FFF2-40B4-BE49-F238E27FC236}">
                <a16:creationId xmlns:a16="http://schemas.microsoft.com/office/drawing/2014/main" id="{DA1028F5-095A-4AEA-8084-9492D874DA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4437" y="3725987"/>
            <a:ext cx="2035154" cy="2035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9209B895-40A2-43C7-A737-889240713FD8}"/>
              </a:ext>
            </a:extLst>
          </p:cNvPr>
          <p:cNvSpPr txBox="1"/>
          <p:nvPr/>
        </p:nvSpPr>
        <p:spPr>
          <a:xfrm>
            <a:off x="5774105" y="3292501"/>
            <a:ext cx="19401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>
                <a:latin typeface="Bauhaus 93" panose="04030905020B02020C02" pitchFamily="82" charset="0"/>
              </a:rPr>
              <a:t>TWITTER</a:t>
            </a:r>
          </a:p>
        </p:txBody>
      </p:sp>
      <p:pic>
        <p:nvPicPr>
          <p:cNvPr id="1034" name="Picture 10" descr="Resultado de imagen de JSON">
            <a:extLst>
              <a:ext uri="{FF2B5EF4-FFF2-40B4-BE49-F238E27FC236}">
                <a16:creationId xmlns:a16="http://schemas.microsoft.com/office/drawing/2014/main" id="{1952B32E-44AB-4F1F-BD1C-E72466E1E9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815"/>
          <a:stretch/>
        </p:blipFill>
        <p:spPr bwMode="auto">
          <a:xfrm>
            <a:off x="4141896" y="2515224"/>
            <a:ext cx="2325082" cy="3296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4B4ECB68-E805-42A5-8641-CA9ECCCD2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TECNOLOGÍAS UTILIZADAS</a:t>
            </a:r>
          </a:p>
        </p:txBody>
      </p:sp>
      <p:pic>
        <p:nvPicPr>
          <p:cNvPr id="1032" name="Picture 8" descr="Imagen relacionada">
            <a:extLst>
              <a:ext uri="{FF2B5EF4-FFF2-40B4-BE49-F238E27FC236}">
                <a16:creationId xmlns:a16="http://schemas.microsoft.com/office/drawing/2014/main" id="{E9FC2E04-2B10-4102-BC5D-6F2A9FAD3A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5622" y="2371486"/>
            <a:ext cx="2602260" cy="2602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n de CSS">
            <a:extLst>
              <a:ext uri="{FF2B5EF4-FFF2-40B4-BE49-F238E27FC236}">
                <a16:creationId xmlns:a16="http://schemas.microsoft.com/office/drawing/2014/main" id="{7FCD770E-A5F4-4E5B-8BCF-C4F13306A3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1713" y="2159234"/>
            <a:ext cx="1704462" cy="2390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Resultado de imagen de HTML5">
            <a:extLst>
              <a:ext uri="{FF2B5EF4-FFF2-40B4-BE49-F238E27FC236}">
                <a16:creationId xmlns:a16="http://schemas.microsoft.com/office/drawing/2014/main" id="{45AD90B4-34E3-40B8-B459-3A797A6440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882" y="1844824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27035F84-90C2-4287-89B6-D3DB48709CDA}"/>
              </a:ext>
            </a:extLst>
          </p:cNvPr>
          <p:cNvSpPr txBox="1"/>
          <p:nvPr/>
        </p:nvSpPr>
        <p:spPr>
          <a:xfrm>
            <a:off x="4985163" y="2740726"/>
            <a:ext cx="1318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>
                <a:latin typeface="Bauhaus 93" panose="04030905020B02020C02" pitchFamily="82" charset="0"/>
              </a:rPr>
              <a:t>JSON</a:t>
            </a:r>
            <a:endParaRPr lang="es-ES" dirty="0">
              <a:latin typeface="Bauhaus 93" panose="04030905020B02020C02" pitchFamily="82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843A96A4-6077-453A-B772-57855C3AA862}"/>
              </a:ext>
            </a:extLst>
          </p:cNvPr>
          <p:cNvSpPr txBox="1"/>
          <p:nvPr/>
        </p:nvSpPr>
        <p:spPr>
          <a:xfrm>
            <a:off x="6932699" y="3664431"/>
            <a:ext cx="18124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>
                <a:latin typeface="Bauhaus 93" panose="04030905020B02020C02" pitchFamily="82" charset="0"/>
              </a:rPr>
              <a:t>GOOGLE</a:t>
            </a:r>
          </a:p>
        </p:txBody>
      </p:sp>
    </p:spTree>
    <p:extLst>
      <p:ext uri="{BB962C8B-B14F-4D97-AF65-F5344CB8AC3E}">
        <p14:creationId xmlns:p14="http://schemas.microsoft.com/office/powerpoint/2010/main" val="156404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dificultades</a:t>
            </a:r>
          </a:p>
        </p:txBody>
      </p:sp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395536" y="1844824"/>
            <a:ext cx="8407893" cy="4407408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s-ES" sz="2800" dirty="0"/>
              <a:t>CAMBIO DE LA VERSION DE LA API DE TWITTER.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s-ES" sz="2800" dirty="0"/>
              <a:t>AUTENTIFICACIÓN PARA EL ACCESO A LA API.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s-ES" sz="2200" dirty="0"/>
              <a:t>Twitter/</a:t>
            </a:r>
            <a:r>
              <a:rPr lang="es-ES" sz="2200" dirty="0" err="1"/>
              <a:t>Twurl</a:t>
            </a:r>
            <a:endParaRPr lang="es-ES" sz="22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s-ES" sz="2200" dirty="0"/>
              <a:t>Abraham/</a:t>
            </a:r>
            <a:r>
              <a:rPr lang="es-ES" sz="2200" dirty="0" err="1"/>
              <a:t>Twitteroauth</a:t>
            </a:r>
            <a:endParaRPr lang="es-ES" sz="22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s-ES" sz="2800" dirty="0"/>
              <a:t>LOCALIZACIÓN DEL USUARIO.</a:t>
            </a:r>
          </a:p>
          <a:p>
            <a:pPr>
              <a:buFont typeface="Wingdings" panose="05000000000000000000" pitchFamily="2" charset="2"/>
              <a:buChar char="v"/>
            </a:pPr>
            <a:endParaRPr lang="es-ES" sz="2800" dirty="0"/>
          </a:p>
          <a:p>
            <a:pPr marL="45720" indent="0">
              <a:buNone/>
            </a:pPr>
            <a:r>
              <a:rPr lang="es-ES" sz="2800" dirty="0"/>
              <a:t> </a:t>
            </a:r>
          </a:p>
          <a:p>
            <a:pPr marL="45720" indent="0">
              <a:buNone/>
            </a:pPr>
            <a:endParaRPr lang="es-ES" sz="2800" dirty="0"/>
          </a:p>
          <a:p>
            <a:pPr algn="ctr">
              <a:buFont typeface="Wingdings" panose="05000000000000000000" pitchFamily="2" charset="2"/>
              <a:buChar char="v"/>
            </a:pPr>
            <a:endParaRPr lang="es-ES" sz="2800" dirty="0"/>
          </a:p>
          <a:p>
            <a:pPr algn="ctr">
              <a:buFont typeface="Wingdings" panose="05000000000000000000" pitchFamily="2" charset="2"/>
              <a:buChar char="v"/>
            </a:pPr>
            <a:endParaRPr lang="es-ES" sz="2800" dirty="0"/>
          </a:p>
          <a:p>
            <a:pPr marL="45720" indent="0">
              <a:buNone/>
            </a:pPr>
            <a:endParaRPr lang="es-ES" dirty="0"/>
          </a:p>
          <a:p>
            <a:pPr marL="45720" indent="0">
              <a:buNone/>
            </a:pP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54553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466129" y="270972"/>
            <a:ext cx="6571343" cy="1049235"/>
          </a:xfrm>
        </p:spPr>
        <p:txBody>
          <a:bodyPr/>
          <a:lstStyle/>
          <a:p>
            <a:r>
              <a:rPr lang="es-ES" dirty="0"/>
              <a:t>dificultades</a:t>
            </a:r>
          </a:p>
        </p:txBody>
      </p:sp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1299274" y="997613"/>
            <a:ext cx="6571343" cy="645187"/>
          </a:xfrm>
        </p:spPr>
        <p:txBody>
          <a:bodyPr/>
          <a:lstStyle/>
          <a:p>
            <a:pPr marL="45720" indent="0" algn="ctr">
              <a:buNone/>
            </a:pPr>
            <a:r>
              <a:rPr lang="es-ES" sz="2800" dirty="0" err="1"/>
              <a:t>Parsear</a:t>
            </a:r>
            <a:r>
              <a:rPr lang="es-ES" sz="2800" dirty="0"/>
              <a:t> campos del JSON</a:t>
            </a:r>
          </a:p>
          <a:p>
            <a:endParaRPr lang="es-ES" dirty="0"/>
          </a:p>
        </p:txBody>
      </p:sp>
      <p:sp>
        <p:nvSpPr>
          <p:cNvPr id="5" name="4 CuadroTexto"/>
          <p:cNvSpPr txBox="1"/>
          <p:nvPr/>
        </p:nvSpPr>
        <p:spPr>
          <a:xfrm>
            <a:off x="467544" y="2492896"/>
            <a:ext cx="806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FBE9AC2-8722-458F-A91A-C843FC5FAD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98" y="1772816"/>
            <a:ext cx="8407894" cy="3942413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623460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dificultades</a:t>
            </a:r>
          </a:p>
        </p:txBody>
      </p:sp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 algn="ctr">
              <a:buNone/>
            </a:pPr>
            <a:r>
              <a:rPr lang="es-ES" sz="2800" dirty="0"/>
              <a:t>Ejecución de funciones asíncronas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90136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1FA9DCB0-BE38-4109-874C-22F21AA04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API </a:t>
            </a:r>
            <a:r>
              <a:rPr lang="es-ES" dirty="0" err="1"/>
              <a:t>TWitter</a:t>
            </a: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0A10FCB-2EA1-4EA6-B656-0E54367E06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354" y="1700808"/>
            <a:ext cx="6505575" cy="180975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DEBA084-D9B6-426E-A03F-9BC7085936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353" y="3645024"/>
            <a:ext cx="6505575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265443"/>
      </p:ext>
    </p:extLst>
  </p:cSld>
  <p:clrMapOvr>
    <a:masterClrMapping/>
  </p:clrMapOvr>
</p:sld>
</file>

<file path=ppt/theme/theme1.xml><?xml version="1.0" encoding="utf-8"?>
<a:theme xmlns:a="http://schemas.openxmlformats.org/drawingml/2006/main" name="Galería">
  <a:themeElements>
    <a:clrScheme name="Galería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43BFDE"/>
      </a:accent6>
      <a:hlink>
        <a:srgbClr val="FBAE29"/>
      </a:hlink>
      <a:folHlink>
        <a:srgbClr val="EDC47E"/>
      </a:folHlink>
    </a:clrScheme>
    <a:fontScheme name="Galería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í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392</TotalTime>
  <Words>195</Words>
  <Application>Microsoft Office PowerPoint</Application>
  <PresentationFormat>Presentación en pantalla (4:3)</PresentationFormat>
  <Paragraphs>60</Paragraphs>
  <Slides>12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8" baseType="lpstr">
      <vt:lpstr>Arial</vt:lpstr>
      <vt:lpstr>Bauhaus 93</vt:lpstr>
      <vt:lpstr>Calibri</vt:lpstr>
      <vt:lpstr>Rockwell</vt:lpstr>
      <vt:lpstr>Wingdings</vt:lpstr>
      <vt:lpstr>Galería</vt:lpstr>
      <vt:lpstr>Presentación de PowerPoint</vt:lpstr>
      <vt:lpstr>Estado del arte</vt:lpstr>
      <vt:lpstr>NUESTRA IDEA!</vt:lpstr>
      <vt:lpstr>Nuestra idea!</vt:lpstr>
      <vt:lpstr>TECNOLOGÍAS UTILIZADAS</vt:lpstr>
      <vt:lpstr>dificultades</vt:lpstr>
      <vt:lpstr>dificultades</vt:lpstr>
      <vt:lpstr>dificultades</vt:lpstr>
      <vt:lpstr>API TWitter</vt:lpstr>
      <vt:lpstr>API GOOGLE</vt:lpstr>
      <vt:lpstr>FUTURAS MEJORAS</vt:lpstr>
      <vt:lpstr>WEBGRAFÍA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Sharing tweet books</dc:title>
  <dc:creator>Pablo</dc:creator>
  <cp:lastModifiedBy>luis garrido ogalla</cp:lastModifiedBy>
  <cp:revision>21</cp:revision>
  <dcterms:created xsi:type="dcterms:W3CDTF">2017-10-24T13:47:18Z</dcterms:created>
  <dcterms:modified xsi:type="dcterms:W3CDTF">2017-10-26T18:18:24Z</dcterms:modified>
</cp:coreProperties>
</file>