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56" r:id="rId6"/>
    <p:sldId id="282" r:id="rId7"/>
    <p:sldId id="276" r:id="rId8"/>
    <p:sldId id="277" r:id="rId9"/>
    <p:sldId id="281" r:id="rId10"/>
    <p:sldId id="283" r:id="rId11"/>
    <p:sldId id="284" r:id="rId12"/>
    <p:sldId id="285" r:id="rId13"/>
    <p:sldId id="287" r:id="rId14"/>
    <p:sldId id="286" r:id="rId15"/>
    <p:sldId id="265" r:id="rId16"/>
    <p:sldId id="259" r:id="rId17"/>
    <p:sldId id="280" r:id="rId18"/>
    <p:sldId id="264" r:id="rId19"/>
    <p:sldId id="261" r:id="rId20"/>
    <p:sldId id="263" r:id="rId2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rente/Empleado" id="{96A08B21-01B2-4D0C-9BB2-662EE687556E}">
          <p14:sldIdLst>
            <p14:sldId id="268"/>
            <p14:sldId id="256"/>
            <p14:sldId id="282"/>
          </p14:sldIdLst>
        </p14:section>
        <p14:section name="inventario" id="{ADBD7C41-AB3B-42A9-8C6A-6E8A95A19C52}">
          <p14:sldIdLst>
            <p14:sldId id="276"/>
            <p14:sldId id="277"/>
          </p14:sldIdLst>
        </p14:section>
        <p14:section name="Pedido" id="{6A725DD3-F231-448E-ADA5-97D914EEFB4C}">
          <p14:sldIdLst>
            <p14:sldId id="281"/>
            <p14:sldId id="283"/>
            <p14:sldId id="284"/>
          </p14:sldIdLst>
        </p14:section>
        <p14:section name="Proveedor" id="{0793CC49-D261-4D59-8164-46D5B0B53DA0}">
          <p14:sldIdLst>
            <p14:sldId id="285"/>
          </p14:sldIdLst>
        </p14:section>
        <p14:section name="Almacen" id="{A5DC03CF-15AF-4511-9B42-9C4966B890F0}">
          <p14:sldIdLst>
            <p14:sldId id="287"/>
          </p14:sldIdLst>
        </p14:section>
        <p14:section name="empleado" id="{16B30602-9A8D-4D81-ADD9-D10E272FF29C}">
          <p14:sldIdLst>
            <p14:sldId id="286"/>
          </p14:sldIdLst>
        </p14:section>
        <p14:section name="*CLente*" id="{8C1C13C8-664A-41E5-A6F4-9220C2C33FCF}">
          <p14:sldIdLst>
            <p14:sldId id="265"/>
            <p14:sldId id="259"/>
            <p14:sldId id="280"/>
            <p14:sldId id="264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F22E5-7AC3-42AD-8666-FA2FEFBBC6DA}" v="1021" dt="2025-07-02T15:04:02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0D4EF-968B-BEF1-61FF-CFF46400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34249-EB7C-F347-8912-F0B8429F4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99269-9FAA-42D6-4741-8D8EB3F8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ADA76-FD00-B09D-AA8A-8067E52B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17EC7-DCCE-0650-2417-9AA232C4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9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68DFC-F78E-8F86-D537-24B63972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641661-AE5D-8A07-A3D9-25C2BFC78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85AD4C-C084-4912-F367-360F074B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F620C6-DCB9-23A5-B586-1FFA0E83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F5E4B-9BEF-C967-C6D3-11CD10F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89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377C66-9413-667E-91E4-8B1533C79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9657A6-35B4-6684-6B13-A54E0E4A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75859-4D76-3BEB-27C7-5FC2360E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2EB933-CE61-8082-52F8-43FD09E0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1FD7A0-2D84-A645-CEFF-886102E1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677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1C989-2F1F-696B-A248-E921AB8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9069FA-BBFE-AAA6-C31D-64FA26B0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6CA46-46AA-0B02-3B10-89DCAC0C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93976-ADD5-F849-B8CF-B5252303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297A4-1E14-C668-2CCB-CA75F74B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65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AAF2D-B600-8BBF-758C-9671BAC0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CF0098-7E2B-6D10-12F4-133CD28FD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EBB27-12A9-A463-B59A-1A3D3D09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5DD8D-1D19-02C9-B2A1-01E131CF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055D1-79F2-F7B0-3A60-E3054C64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13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1B546-B617-F920-F764-885DB9C8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9EC01-C6E7-12BD-A68B-A07795F1E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B3968F-8ACC-AE28-0D44-B6CA5C5AC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48DA9-2E44-50E4-3767-14E01172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63601B-6A4B-9905-A39A-0EA06D04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55DDB7-B543-DF4D-41DD-69D8DCFD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13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ED9B3-8E5A-13CA-FB6F-B0603BEF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493326-CB7B-D9AC-61C7-1207902A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185CB1-A8E9-B818-4E92-FBE727E1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6ED367-457A-0D83-BB9B-904362826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8C670-B34F-1AD5-1906-DAD724082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4AE2F6-F1A2-BF30-B863-A27633FC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E8B8A4-BED5-E4C2-8110-8CCB91C2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EF5A29-F997-F385-7034-225F164D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95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87E66-6B1B-7EC7-EC85-800579EE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3DAB41-6442-C587-65C7-41B6FE00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717C9F-A6EA-D7E1-A318-839616D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371ABF-8D75-5744-A009-C4CA8FEC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48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E20E20-D9A7-8154-2EEF-7B3849BB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5D0A86-A1E0-A457-53F3-3294FE60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E0829B-1B41-A299-8AA6-1A2987D1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2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15B59-2148-C3AD-00EB-F76773E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32B65-4D7D-0281-5D96-26266B5D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6A9C2-F601-638C-05CE-F9D8409E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FA95F-0F2D-9E43-7C4F-6F7F20D9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F6B2A8-8BD0-760E-8402-07F452C8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41F70-9078-FD0A-BF24-5CB416BE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38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80E7F-D323-FE04-5E3B-E7FB9C7B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FC3C12-FF97-E83F-F534-0E545373B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4241C6-7F7A-A024-E668-5DE14D02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5B81E0-BB07-96E6-CBC4-CCED7240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8CEEFC-1674-F475-8204-273DAA7F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77978D-8AAB-0D58-BAC3-9C6E0101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19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2965982-F86A-D77D-6668-FEF0BF24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1898F-B5D8-E046-34A0-05891347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F4E60-4B9E-8F4C-1466-BA34C24AA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01A8A-E1EF-46C9-A37F-6334D187F131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2F76A-DB6A-2582-8BE7-3EEBC988C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A8E69-4961-668B-CFC0-6745C821F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E2A16-9E01-462D-85F2-7C8D8B953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904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slide" Target="slide15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11" Type="http://schemas.openxmlformats.org/officeDocument/2006/relationships/image" Target="../media/image7.png"/><Relationship Id="rId5" Type="http://schemas.openxmlformats.org/officeDocument/2006/relationships/slide" Target="slide14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6.xml"/><Relationship Id="rId7" Type="http://schemas.openxmlformats.org/officeDocument/2006/relationships/image" Target="../media/image1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6.xml"/><Relationship Id="rId7" Type="http://schemas.openxmlformats.org/officeDocument/2006/relationships/image" Target="../media/image1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slide" Target="slide13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5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7F038-3E38-BE16-BA5F-577001D3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69782"/>
          </a:xfrm>
        </p:spPr>
        <p:txBody>
          <a:bodyPr>
            <a:normAutofit/>
          </a:bodyPr>
          <a:lstStyle/>
          <a:p>
            <a:pPr algn="ctr"/>
            <a:r>
              <a:rPr lang="es-MX" sz="100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Empleado</a:t>
            </a:r>
          </a:p>
        </p:txBody>
      </p:sp>
    </p:spTree>
    <p:extLst>
      <p:ext uri="{BB962C8B-B14F-4D97-AF65-F5344CB8AC3E}">
        <p14:creationId xmlns:p14="http://schemas.microsoft.com/office/powerpoint/2010/main" val="3822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63FF3-E7D4-2E10-6FF1-CD0692E4D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8A9FBCC-64D3-1134-0265-42EF0AB56068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E4B53DD-E911-D1E5-308B-4683D04448C1}"/>
              </a:ext>
            </a:extLst>
          </p:cNvPr>
          <p:cNvSpPr/>
          <p:nvPr/>
        </p:nvSpPr>
        <p:spPr>
          <a:xfrm>
            <a:off x="0" y="0"/>
            <a:ext cx="2084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1F38C8E1-ED9D-4DCA-C76B-5C5E8030CE3D}"/>
              </a:ext>
            </a:extLst>
          </p:cNvPr>
          <p:cNvSpPr/>
          <p:nvPr/>
        </p:nvSpPr>
        <p:spPr>
          <a:xfrm>
            <a:off x="0" y="1981200"/>
            <a:ext cx="2084438" cy="8037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C6E669B4-55B0-BFA0-FD10-9DB98AA8AF6A}"/>
              </a:ext>
            </a:extLst>
          </p:cNvPr>
          <p:cNvSpPr/>
          <p:nvPr/>
        </p:nvSpPr>
        <p:spPr>
          <a:xfrm>
            <a:off x="-1" y="2784926"/>
            <a:ext cx="2084438" cy="7618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B482DF-14B0-CE9D-BAC0-4D6D7F9C6153}"/>
              </a:ext>
            </a:extLst>
          </p:cNvPr>
          <p:cNvSpPr/>
          <p:nvPr/>
        </p:nvSpPr>
        <p:spPr>
          <a:xfrm>
            <a:off x="0" y="4919823"/>
            <a:ext cx="2084438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9577363-D18A-528B-9EE9-7753192B5B16}"/>
              </a:ext>
            </a:extLst>
          </p:cNvPr>
          <p:cNvSpPr/>
          <p:nvPr/>
        </p:nvSpPr>
        <p:spPr>
          <a:xfrm>
            <a:off x="0" y="5973958"/>
            <a:ext cx="2084438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</a:t>
            </a:r>
            <a:r>
              <a:rPr lang="es-MX" sz="2400"/>
              <a:t>Configuración</a:t>
            </a:r>
          </a:p>
        </p:txBody>
      </p:sp>
      <p:sp>
        <p:nvSpPr>
          <p:cNvPr id="2" name="Rectángulo 1">
            <a:hlinkClick r:id="rId4" action="ppaction://hlinksldjump"/>
            <a:extLst>
              <a:ext uri="{FF2B5EF4-FFF2-40B4-BE49-F238E27FC236}">
                <a16:creationId xmlns:a16="http://schemas.microsoft.com/office/drawing/2014/main" id="{2AD69622-6622-E4A2-6F54-13866AAA41A1}"/>
              </a:ext>
            </a:extLst>
          </p:cNvPr>
          <p:cNvSpPr/>
          <p:nvPr/>
        </p:nvSpPr>
        <p:spPr>
          <a:xfrm>
            <a:off x="2084438" y="1204137"/>
            <a:ext cx="1986117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Inventario rines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6A2274-5FDB-DCB8-5F1F-061972399B80}"/>
              </a:ext>
            </a:extLst>
          </p:cNvPr>
          <p:cNvSpPr/>
          <p:nvPr/>
        </p:nvSpPr>
        <p:spPr>
          <a:xfrm>
            <a:off x="4070555" y="1204137"/>
            <a:ext cx="2084438" cy="7731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Inventario</a:t>
            </a:r>
            <a:r>
              <a:rPr lang="es-MX" b="1">
                <a:solidFill>
                  <a:schemeClr val="bg1"/>
                </a:solidFill>
              </a:rPr>
              <a:t> llanta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004510-7508-3160-6FA9-B236CF180692}"/>
              </a:ext>
            </a:extLst>
          </p:cNvPr>
          <p:cNvSpPr/>
          <p:nvPr/>
        </p:nvSpPr>
        <p:spPr>
          <a:xfrm>
            <a:off x="0" y="1173599"/>
            <a:ext cx="2084438" cy="8076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C4A91E1-1FCC-F281-4D7E-0D5BF3CCB278}"/>
              </a:ext>
            </a:extLst>
          </p:cNvPr>
          <p:cNvSpPr txBox="1"/>
          <p:nvPr/>
        </p:nvSpPr>
        <p:spPr>
          <a:xfrm>
            <a:off x="1" y="1173597"/>
            <a:ext cx="2084438" cy="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500">
                <a:hlinkClick r:id="rId3" action="ppaction://hlinksldjump"/>
              </a:rPr>
              <a:t>📦</a:t>
            </a:r>
            <a:r>
              <a:rPr lang="es-MX" sz="2500"/>
              <a:t> </a:t>
            </a:r>
            <a:r>
              <a:rPr lang="es-MX" sz="250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0056255-5691-DCF4-6529-A1E86F8CD746}"/>
              </a:ext>
            </a:extLst>
          </p:cNvPr>
          <p:cNvSpPr txBox="1"/>
          <p:nvPr/>
        </p:nvSpPr>
        <p:spPr>
          <a:xfrm>
            <a:off x="5830530" y="2119998"/>
            <a:ext cx="2150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/>
              <a:t>Almacén</a:t>
            </a:r>
          </a:p>
        </p:txBody>
      </p:sp>
      <p:sp>
        <p:nvSpPr>
          <p:cNvPr id="16" name="Rectángulo 15">
            <a:hlinkClick r:id="rId4" action="ppaction://hlinksldjump"/>
            <a:extLst>
              <a:ext uri="{FF2B5EF4-FFF2-40B4-BE49-F238E27FC236}">
                <a16:creationId xmlns:a16="http://schemas.microsoft.com/office/drawing/2014/main" id="{8904465E-2E80-D590-15FE-9DA5A63CA54F}"/>
              </a:ext>
            </a:extLst>
          </p:cNvPr>
          <p:cNvSpPr/>
          <p:nvPr/>
        </p:nvSpPr>
        <p:spPr>
          <a:xfrm>
            <a:off x="2084438" y="1973581"/>
            <a:ext cx="993059" cy="803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7" name="Rectángulo 16">
            <a:hlinkClick r:id="rId4" action="ppaction://hlinksldjump"/>
            <a:extLst>
              <a:ext uri="{FF2B5EF4-FFF2-40B4-BE49-F238E27FC236}">
                <a16:creationId xmlns:a16="http://schemas.microsoft.com/office/drawing/2014/main" id="{F9FF3AD8-5920-BAE6-4538-EE294D4594E9}"/>
              </a:ext>
            </a:extLst>
          </p:cNvPr>
          <p:cNvSpPr/>
          <p:nvPr/>
        </p:nvSpPr>
        <p:spPr>
          <a:xfrm>
            <a:off x="3077497" y="1979048"/>
            <a:ext cx="993058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sp>
        <p:nvSpPr>
          <p:cNvPr id="18" name="Rectángulo 17">
            <a:hlinkClick r:id="rId6" action="ppaction://hlinksldjump"/>
            <a:extLst>
              <a:ext uri="{FF2B5EF4-FFF2-40B4-BE49-F238E27FC236}">
                <a16:creationId xmlns:a16="http://schemas.microsoft.com/office/drawing/2014/main" id="{FCC30402-0AA1-E0B0-81E4-D8BDD64315C5}"/>
              </a:ext>
            </a:extLst>
          </p:cNvPr>
          <p:cNvSpPr/>
          <p:nvPr/>
        </p:nvSpPr>
        <p:spPr>
          <a:xfrm>
            <a:off x="0" y="3542713"/>
            <a:ext cx="2084438" cy="6193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A26125B-E6EE-A430-3705-B7CBE26D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20754"/>
              </p:ext>
            </p:extLst>
          </p:nvPr>
        </p:nvGraphicFramePr>
        <p:xfrm>
          <a:off x="3077496" y="3144252"/>
          <a:ext cx="8127999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13805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060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80096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/>
                        <a:t>Historial de Almacén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5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1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2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4D42F-C094-73B9-EAD3-E561177AB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1063EBE-62DB-7A44-1B24-B15B090C0C73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7C7F33-28CB-A868-FACE-9B07332FE2FF}"/>
              </a:ext>
            </a:extLst>
          </p:cNvPr>
          <p:cNvSpPr/>
          <p:nvPr/>
        </p:nvSpPr>
        <p:spPr>
          <a:xfrm>
            <a:off x="0" y="0"/>
            <a:ext cx="2084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0C0ADEE-DC66-97CF-F345-19AD2E702CA4}"/>
              </a:ext>
            </a:extLst>
          </p:cNvPr>
          <p:cNvSpPr/>
          <p:nvPr/>
        </p:nvSpPr>
        <p:spPr>
          <a:xfrm>
            <a:off x="0" y="1981200"/>
            <a:ext cx="2084438" cy="8037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6331052A-8D26-046F-1ACB-C538DFD22F16}"/>
              </a:ext>
            </a:extLst>
          </p:cNvPr>
          <p:cNvSpPr/>
          <p:nvPr/>
        </p:nvSpPr>
        <p:spPr>
          <a:xfrm>
            <a:off x="-1" y="2784926"/>
            <a:ext cx="2084438" cy="94476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358C485-ACF8-C548-80D3-951FF5BCA40C}"/>
              </a:ext>
            </a:extLst>
          </p:cNvPr>
          <p:cNvSpPr/>
          <p:nvPr/>
        </p:nvSpPr>
        <p:spPr>
          <a:xfrm>
            <a:off x="0" y="4919823"/>
            <a:ext cx="2084438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8FC3B3-E255-E59C-4A9A-6EFA0ED738B3}"/>
              </a:ext>
            </a:extLst>
          </p:cNvPr>
          <p:cNvSpPr/>
          <p:nvPr/>
        </p:nvSpPr>
        <p:spPr>
          <a:xfrm>
            <a:off x="0" y="5973958"/>
            <a:ext cx="2084438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</a:t>
            </a:r>
            <a:r>
              <a:rPr lang="es-MX" sz="2400"/>
              <a:t>Configuración</a:t>
            </a:r>
          </a:p>
        </p:txBody>
      </p:sp>
      <p:sp>
        <p:nvSpPr>
          <p:cNvPr id="2" name="Rectángulo 1">
            <a:hlinkClick r:id="rId4" action="ppaction://hlinksldjump"/>
            <a:extLst>
              <a:ext uri="{FF2B5EF4-FFF2-40B4-BE49-F238E27FC236}">
                <a16:creationId xmlns:a16="http://schemas.microsoft.com/office/drawing/2014/main" id="{2B3B5896-C05C-EB6F-CC5C-637105BB9847}"/>
              </a:ext>
            </a:extLst>
          </p:cNvPr>
          <p:cNvSpPr/>
          <p:nvPr/>
        </p:nvSpPr>
        <p:spPr>
          <a:xfrm>
            <a:off x="2084438" y="1204137"/>
            <a:ext cx="1986117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Inventario rines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D4DA144-572D-8612-9D80-95056B317EDF}"/>
              </a:ext>
            </a:extLst>
          </p:cNvPr>
          <p:cNvSpPr/>
          <p:nvPr/>
        </p:nvSpPr>
        <p:spPr>
          <a:xfrm>
            <a:off x="4070555" y="1200392"/>
            <a:ext cx="2084438" cy="7731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Inventario</a:t>
            </a:r>
            <a:r>
              <a:rPr lang="es-MX" b="1">
                <a:solidFill>
                  <a:schemeClr val="bg1"/>
                </a:solidFill>
              </a:rPr>
              <a:t> llanta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E601C92-8027-DA57-381C-1182E4EFE774}"/>
              </a:ext>
            </a:extLst>
          </p:cNvPr>
          <p:cNvSpPr/>
          <p:nvPr/>
        </p:nvSpPr>
        <p:spPr>
          <a:xfrm>
            <a:off x="0" y="1173599"/>
            <a:ext cx="2084438" cy="8076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F8EC1F-5E32-86B9-475A-915C1EBDE296}"/>
              </a:ext>
            </a:extLst>
          </p:cNvPr>
          <p:cNvSpPr txBox="1"/>
          <p:nvPr/>
        </p:nvSpPr>
        <p:spPr>
          <a:xfrm>
            <a:off x="1" y="1173597"/>
            <a:ext cx="2084438" cy="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500">
                <a:hlinkClick r:id="rId3" action="ppaction://hlinksldjump"/>
              </a:rPr>
              <a:t>📦</a:t>
            </a:r>
            <a:r>
              <a:rPr lang="es-MX" sz="2500"/>
              <a:t> </a:t>
            </a:r>
            <a:r>
              <a:rPr lang="es-MX" sz="250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F802D76-AED7-C6ED-B647-66F58E75D537}"/>
              </a:ext>
            </a:extLst>
          </p:cNvPr>
          <p:cNvSpPr txBox="1"/>
          <p:nvPr/>
        </p:nvSpPr>
        <p:spPr>
          <a:xfrm>
            <a:off x="5574891" y="2068742"/>
            <a:ext cx="2957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/>
              <a:t>Registro de empleados</a:t>
            </a:r>
            <a:endParaRPr lang="es-MX" sz="2000"/>
          </a:p>
        </p:txBody>
      </p:sp>
      <p:sp>
        <p:nvSpPr>
          <p:cNvPr id="16" name="Rectángulo 15">
            <a:hlinkClick r:id="rId4" action="ppaction://hlinksldjump"/>
            <a:extLst>
              <a:ext uri="{FF2B5EF4-FFF2-40B4-BE49-F238E27FC236}">
                <a16:creationId xmlns:a16="http://schemas.microsoft.com/office/drawing/2014/main" id="{0FDB0207-A2D7-5014-1EFD-DC4A01DDB0CE}"/>
              </a:ext>
            </a:extLst>
          </p:cNvPr>
          <p:cNvSpPr/>
          <p:nvPr/>
        </p:nvSpPr>
        <p:spPr>
          <a:xfrm>
            <a:off x="2084438" y="1973581"/>
            <a:ext cx="993059" cy="803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7" name="Rectángulo 16">
            <a:hlinkClick r:id="rId4" action="ppaction://hlinksldjump"/>
            <a:extLst>
              <a:ext uri="{FF2B5EF4-FFF2-40B4-BE49-F238E27FC236}">
                <a16:creationId xmlns:a16="http://schemas.microsoft.com/office/drawing/2014/main" id="{A52BA375-BA37-3617-A3F4-4676E09D4C1E}"/>
              </a:ext>
            </a:extLst>
          </p:cNvPr>
          <p:cNvSpPr/>
          <p:nvPr/>
        </p:nvSpPr>
        <p:spPr>
          <a:xfrm>
            <a:off x="3077497" y="1979048"/>
            <a:ext cx="993058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C3F23CEC-FB31-F03C-C12C-2D09F8ED7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928159"/>
              </p:ext>
            </p:extLst>
          </p:nvPr>
        </p:nvGraphicFramePr>
        <p:xfrm>
          <a:off x="3643588" y="3062499"/>
          <a:ext cx="7712668" cy="241372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28167">
                  <a:extLst>
                    <a:ext uri="{9D8B030D-6E8A-4147-A177-3AD203B41FA5}">
                      <a16:colId xmlns:a16="http://schemas.microsoft.com/office/drawing/2014/main" val="689472869"/>
                    </a:ext>
                  </a:extLst>
                </a:gridCol>
                <a:gridCol w="1928167">
                  <a:extLst>
                    <a:ext uri="{9D8B030D-6E8A-4147-A177-3AD203B41FA5}">
                      <a16:colId xmlns:a16="http://schemas.microsoft.com/office/drawing/2014/main" val="1542751228"/>
                    </a:ext>
                  </a:extLst>
                </a:gridCol>
                <a:gridCol w="1928167">
                  <a:extLst>
                    <a:ext uri="{9D8B030D-6E8A-4147-A177-3AD203B41FA5}">
                      <a16:colId xmlns:a16="http://schemas.microsoft.com/office/drawing/2014/main" val="68519351"/>
                    </a:ext>
                  </a:extLst>
                </a:gridCol>
                <a:gridCol w="1928167">
                  <a:extLst>
                    <a:ext uri="{9D8B030D-6E8A-4147-A177-3AD203B41FA5}">
                      <a16:colId xmlns:a16="http://schemas.microsoft.com/office/drawing/2014/main" val="3435895841"/>
                    </a:ext>
                  </a:extLst>
                </a:gridCol>
              </a:tblGrid>
              <a:tr h="442701">
                <a:tc>
                  <a:txBody>
                    <a:bodyPr/>
                    <a:lstStyle/>
                    <a:p>
                      <a:r>
                        <a:rPr lang="es-MX" err="1"/>
                        <a:t>Id_Empleado</a:t>
                      </a:r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Contraseña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Puesto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667680"/>
                  </a:ext>
                </a:extLst>
              </a:tr>
              <a:tr h="49275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777678"/>
                  </a:ext>
                </a:extLst>
              </a:tr>
              <a:tr h="49275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62102"/>
                  </a:ext>
                </a:extLst>
              </a:tr>
              <a:tr h="49275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86532"/>
                  </a:ext>
                </a:extLst>
              </a:tr>
              <a:tr h="492757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98653"/>
                  </a:ext>
                </a:extLst>
              </a:tr>
            </a:tbl>
          </a:graphicData>
        </a:graphic>
      </p:graphicFrame>
      <p:sp>
        <p:nvSpPr>
          <p:cNvPr id="8" name="Rectángulo 7">
            <a:hlinkClick r:id="rId6" action="ppaction://hlinksldjump"/>
            <a:extLst>
              <a:ext uri="{FF2B5EF4-FFF2-40B4-BE49-F238E27FC236}">
                <a16:creationId xmlns:a16="http://schemas.microsoft.com/office/drawing/2014/main" id="{573BE3C6-947F-CEDD-163B-CBD755955E57}"/>
              </a:ext>
            </a:extLst>
          </p:cNvPr>
          <p:cNvSpPr/>
          <p:nvPr/>
        </p:nvSpPr>
        <p:spPr>
          <a:xfrm>
            <a:off x="-1" y="3723684"/>
            <a:ext cx="2084438" cy="6193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265074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E22AA-95B7-F1C3-1BCA-AB1185A10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259081"/>
            <a:ext cx="10591800" cy="2885122"/>
          </a:xfrm>
        </p:spPr>
        <p:txBody>
          <a:bodyPr/>
          <a:lstStyle/>
          <a:p>
            <a:r>
              <a:rPr lang="es-MX" sz="1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Cliente</a:t>
            </a:r>
            <a:r>
              <a:rPr lang="es-MX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96B9A-FD18-73DB-B825-6FA4712C2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</p:spPr>
        <p:txBody>
          <a:bodyPr>
            <a:normAutofit/>
          </a:bodyPr>
          <a:lstStyle/>
          <a:p>
            <a:r>
              <a:rPr lang="es-MX" sz="3000" b="1"/>
              <a:t>Luis Alejandro </a:t>
            </a:r>
          </a:p>
          <a:p>
            <a:r>
              <a:rPr lang="es-MX" sz="3000" b="1" err="1"/>
              <a:t>Annely</a:t>
            </a:r>
            <a:r>
              <a:rPr lang="es-MX" sz="3000" b="1"/>
              <a:t> Hernández cruz </a:t>
            </a:r>
          </a:p>
          <a:p>
            <a:r>
              <a:rPr lang="es-MX" sz="3000" b="1"/>
              <a:t>Luis </a:t>
            </a:r>
            <a:r>
              <a:rPr lang="es-MX" sz="3000" b="1" err="1"/>
              <a:t>Angel</a:t>
            </a:r>
            <a:r>
              <a:rPr lang="es-MX" sz="3000" b="1"/>
              <a:t> Martínez Hernández </a:t>
            </a:r>
          </a:p>
          <a:p>
            <a:r>
              <a:rPr lang="es-MX" sz="3000" b="1"/>
              <a:t>Dina </a:t>
            </a:r>
            <a:r>
              <a:rPr lang="es-MX" sz="3000" b="1" err="1"/>
              <a:t>Betsabe</a:t>
            </a:r>
            <a:r>
              <a:rPr lang="es-MX" sz="3000" b="1"/>
              <a:t> valencia rosado </a:t>
            </a:r>
          </a:p>
        </p:txBody>
      </p:sp>
    </p:spTree>
    <p:extLst>
      <p:ext uri="{BB962C8B-B14F-4D97-AF65-F5344CB8AC3E}">
        <p14:creationId xmlns:p14="http://schemas.microsoft.com/office/powerpoint/2010/main" val="362019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>
            <a:extLst>
              <a:ext uri="{FF2B5EF4-FFF2-40B4-BE49-F238E27FC236}">
                <a16:creationId xmlns:a16="http://schemas.microsoft.com/office/drawing/2014/main" id="{8AE27B4C-C830-A10A-DDA0-2E0629C1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8373"/>
            <a:ext cx="12192000" cy="3151442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D993077E-AC91-E08C-E2B0-F3AB10E4070C}"/>
              </a:ext>
            </a:extLst>
          </p:cNvPr>
          <p:cNvSpPr/>
          <p:nvPr/>
        </p:nvSpPr>
        <p:spPr>
          <a:xfrm>
            <a:off x="0" y="17429"/>
            <a:ext cx="12192000" cy="957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F3D1C0-CB26-0EBE-CA0C-5B5425C3FA00}"/>
              </a:ext>
            </a:extLst>
          </p:cNvPr>
          <p:cNvSpPr/>
          <p:nvPr/>
        </p:nvSpPr>
        <p:spPr>
          <a:xfrm>
            <a:off x="9669206" y="1324777"/>
            <a:ext cx="248738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LIQUIDACION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F4758D6-8CA1-9CE5-A0AD-7E64277A393A}"/>
              </a:ext>
            </a:extLst>
          </p:cNvPr>
          <p:cNvSpPr txBox="1"/>
          <p:nvPr/>
        </p:nvSpPr>
        <p:spPr>
          <a:xfrm>
            <a:off x="123225" y="2057501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LLANTAS POR MEDIDA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348FAC4-3500-73A9-1720-BA836184327E}"/>
              </a:ext>
            </a:extLst>
          </p:cNvPr>
          <p:cNvSpPr/>
          <p:nvPr/>
        </p:nvSpPr>
        <p:spPr>
          <a:xfrm>
            <a:off x="353788" y="2470125"/>
            <a:ext cx="2051222" cy="364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ANCHO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42D9E1E-9449-50B1-F5C3-4D8291EF4300}"/>
              </a:ext>
            </a:extLst>
          </p:cNvPr>
          <p:cNvSpPr/>
          <p:nvPr/>
        </p:nvSpPr>
        <p:spPr>
          <a:xfrm>
            <a:off x="2560302" y="2468033"/>
            <a:ext cx="2051222" cy="36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ALTO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942D3B1-08EB-8DA4-EAB6-4F02E4BDED7E}"/>
              </a:ext>
            </a:extLst>
          </p:cNvPr>
          <p:cNvSpPr/>
          <p:nvPr/>
        </p:nvSpPr>
        <p:spPr>
          <a:xfrm>
            <a:off x="353788" y="2832557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165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395BF26-A483-A3E6-90BB-27B267B36BD4}"/>
              </a:ext>
            </a:extLst>
          </p:cNvPr>
          <p:cNvSpPr/>
          <p:nvPr/>
        </p:nvSpPr>
        <p:spPr>
          <a:xfrm>
            <a:off x="353788" y="328462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155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75865F1-28ED-7640-5083-68ECADFBA03A}"/>
              </a:ext>
            </a:extLst>
          </p:cNvPr>
          <p:cNvSpPr/>
          <p:nvPr/>
        </p:nvSpPr>
        <p:spPr>
          <a:xfrm>
            <a:off x="353788" y="373355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B8E3190-64D7-1B0D-D4AF-F73110DC38DF}"/>
              </a:ext>
            </a:extLst>
          </p:cNvPr>
          <p:cNvSpPr/>
          <p:nvPr/>
        </p:nvSpPr>
        <p:spPr>
          <a:xfrm>
            <a:off x="2560302" y="283046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8.50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4BA12CE-E70A-2B77-E0F4-A870D45A0447}"/>
              </a:ext>
            </a:extLst>
          </p:cNvPr>
          <p:cNvSpPr/>
          <p:nvPr/>
        </p:nvSpPr>
        <p:spPr>
          <a:xfrm>
            <a:off x="2560302" y="328253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9.50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01B6622-058F-4D46-549F-BCBEE3DE97E5}"/>
              </a:ext>
            </a:extLst>
          </p:cNvPr>
          <p:cNvSpPr/>
          <p:nvPr/>
        </p:nvSpPr>
        <p:spPr>
          <a:xfrm>
            <a:off x="2560302" y="373146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10.50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DD207AAE-054A-AABB-88DE-0576CE3EF4FB}"/>
              </a:ext>
            </a:extLst>
          </p:cNvPr>
          <p:cNvGrpSpPr/>
          <p:nvPr/>
        </p:nvGrpSpPr>
        <p:grpSpPr>
          <a:xfrm>
            <a:off x="2669136" y="220973"/>
            <a:ext cx="6607278" cy="520168"/>
            <a:chOff x="1616497" y="284708"/>
            <a:chExt cx="6607278" cy="52016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1A627E00-14DA-C828-2A82-14B8A68A03D8}"/>
                </a:ext>
              </a:extLst>
            </p:cNvPr>
            <p:cNvSpPr/>
            <p:nvPr/>
          </p:nvSpPr>
          <p:spPr>
            <a:xfrm>
              <a:off x="1616497" y="284708"/>
              <a:ext cx="6607278" cy="52016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/>
                <a:t>Ejemplo de búsqueda 195/65R15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59A0849-25C5-06B3-C54B-B4867ECA0719}"/>
                </a:ext>
              </a:extLst>
            </p:cNvPr>
            <p:cNvSpPr txBox="1"/>
            <p:nvPr/>
          </p:nvSpPr>
          <p:spPr>
            <a:xfrm>
              <a:off x="7493243" y="385422"/>
              <a:ext cx="535858" cy="381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0" i="0">
                  <a:solidFill>
                    <a:srgbClr val="71777D"/>
                  </a:solidFill>
                  <a:effectLst/>
                  <a:latin typeface="Roboto" panose="02000000000000000000" pitchFamily="2" charset="0"/>
                </a:rPr>
                <a:t>🔎</a:t>
              </a:r>
              <a:endParaRPr lang="es-MX"/>
            </a:p>
          </p:txBody>
        </p:sp>
      </p:grp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84F7600-B61D-2269-06BF-6D99B7102823}"/>
              </a:ext>
            </a:extLst>
          </p:cNvPr>
          <p:cNvSpPr/>
          <p:nvPr/>
        </p:nvSpPr>
        <p:spPr>
          <a:xfrm>
            <a:off x="9823453" y="220973"/>
            <a:ext cx="1798655" cy="520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 MI CARRITO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4BF2FD0F-4DE1-78BB-0E43-FAE468549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22" y="5976979"/>
            <a:ext cx="5620377" cy="890858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56389B27-0363-04C8-94B3-3D7F1F3C34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5" t="-1" r="3843" b="1983"/>
          <a:stretch>
            <a:fillRect/>
          </a:stretch>
        </p:blipFill>
        <p:spPr>
          <a:xfrm>
            <a:off x="0" y="5979815"/>
            <a:ext cx="6440993" cy="860756"/>
          </a:xfrm>
          <a:prstGeom prst="rect">
            <a:avLst/>
          </a:prstGeom>
        </p:spPr>
      </p:pic>
      <p:sp>
        <p:nvSpPr>
          <p:cNvPr id="60" name="Rectángulo 59">
            <a:hlinkClick r:id="rId5" action="ppaction://hlinksldjump"/>
            <a:extLst>
              <a:ext uri="{FF2B5EF4-FFF2-40B4-BE49-F238E27FC236}">
                <a16:creationId xmlns:a16="http://schemas.microsoft.com/office/drawing/2014/main" id="{A0687F0B-CC3E-B7FD-9627-369BAB7E0463}"/>
              </a:ext>
            </a:extLst>
          </p:cNvPr>
          <p:cNvSpPr/>
          <p:nvPr/>
        </p:nvSpPr>
        <p:spPr>
          <a:xfrm>
            <a:off x="2352211" y="1324776"/>
            <a:ext cx="2467404" cy="6279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TIENDA</a:t>
            </a:r>
          </a:p>
        </p:txBody>
      </p:sp>
      <p:sp>
        <p:nvSpPr>
          <p:cNvPr id="61" name="Rectángulo 60">
            <a:hlinkClick r:id="rId6" action="ppaction://hlinksldjump"/>
            <a:extLst>
              <a:ext uri="{FF2B5EF4-FFF2-40B4-BE49-F238E27FC236}">
                <a16:creationId xmlns:a16="http://schemas.microsoft.com/office/drawing/2014/main" id="{EB4A9D6C-EF47-5F16-57D6-14F7FE7A1E26}"/>
              </a:ext>
            </a:extLst>
          </p:cNvPr>
          <p:cNvSpPr/>
          <p:nvPr/>
        </p:nvSpPr>
        <p:spPr>
          <a:xfrm>
            <a:off x="7201802" y="1324776"/>
            <a:ext cx="246740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VEHICULO</a:t>
            </a:r>
          </a:p>
        </p:txBody>
      </p:sp>
      <p:sp>
        <p:nvSpPr>
          <p:cNvPr id="62" name="Rectángulo 61">
            <a:hlinkClick r:id="rId7" action="ppaction://hlinksldjump"/>
            <a:extLst>
              <a:ext uri="{FF2B5EF4-FFF2-40B4-BE49-F238E27FC236}">
                <a16:creationId xmlns:a16="http://schemas.microsoft.com/office/drawing/2014/main" id="{6E3F05BF-79F4-30B7-2E84-2F2508A220B3}"/>
              </a:ext>
            </a:extLst>
          </p:cNvPr>
          <p:cNvSpPr/>
          <p:nvPr/>
        </p:nvSpPr>
        <p:spPr>
          <a:xfrm>
            <a:off x="4739073" y="1324776"/>
            <a:ext cx="2467404" cy="6279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LLANTAS</a:t>
            </a:r>
          </a:p>
        </p:txBody>
      </p:sp>
      <p:pic>
        <p:nvPicPr>
          <p:cNvPr id="71" name="Imagen 70">
            <a:hlinkClick r:id="rId8" action="ppaction://hlinksldjump"/>
            <a:extLst>
              <a:ext uri="{FF2B5EF4-FFF2-40B4-BE49-F238E27FC236}">
                <a16:creationId xmlns:a16="http://schemas.microsoft.com/office/drawing/2014/main" id="{CB230157-D653-20D1-79D6-04201E8B9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032" y="1313998"/>
            <a:ext cx="2352212" cy="7071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2414F4-7E74-322A-24E7-04E688F67F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8274" y="2838743"/>
            <a:ext cx="3394401" cy="256222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7A31771-500E-3880-F481-4219CA369B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834099" y="2838744"/>
            <a:ext cx="3394400" cy="25622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30EE13-ADEA-99FF-8271-E604305FB5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160" y="2828371"/>
            <a:ext cx="5829300" cy="25622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F41EC16-1D05-EFDE-3D66-6D59882A3F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9452" y="2820584"/>
            <a:ext cx="3230154" cy="2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2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AE484-27D9-9FD7-BBCE-B9707B72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52">
            <a:extLst>
              <a:ext uri="{FF2B5EF4-FFF2-40B4-BE49-F238E27FC236}">
                <a16:creationId xmlns:a16="http://schemas.microsoft.com/office/drawing/2014/main" id="{EE8D7F99-1E97-3F57-6483-4CCE6124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828373"/>
            <a:ext cx="12192000" cy="3151442"/>
          </a:xfrm>
          <a:prstGeom prst="rect">
            <a:avLst/>
          </a:prstGeom>
        </p:spPr>
      </p:pic>
      <p:sp>
        <p:nvSpPr>
          <p:cNvPr id="49" name="Rectángulo 48">
            <a:extLst>
              <a:ext uri="{FF2B5EF4-FFF2-40B4-BE49-F238E27FC236}">
                <a16:creationId xmlns:a16="http://schemas.microsoft.com/office/drawing/2014/main" id="{7B193FFE-BCBA-6187-00AE-BD86E5BF0E2F}"/>
              </a:ext>
            </a:extLst>
          </p:cNvPr>
          <p:cNvSpPr/>
          <p:nvPr/>
        </p:nvSpPr>
        <p:spPr>
          <a:xfrm>
            <a:off x="0" y="17429"/>
            <a:ext cx="12192000" cy="957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2C6B66A-5883-F58D-DD60-DAA3110BF629}"/>
              </a:ext>
            </a:extLst>
          </p:cNvPr>
          <p:cNvSpPr/>
          <p:nvPr/>
        </p:nvSpPr>
        <p:spPr>
          <a:xfrm>
            <a:off x="9669206" y="1324777"/>
            <a:ext cx="248738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LIQUIDACION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414B29-01AE-0C2A-383D-60D403B53AC2}"/>
              </a:ext>
            </a:extLst>
          </p:cNvPr>
          <p:cNvSpPr txBox="1"/>
          <p:nvPr/>
        </p:nvSpPr>
        <p:spPr>
          <a:xfrm>
            <a:off x="123225" y="2057501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LLANTAS POR MEDIDA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325FFD-6C9E-77C0-0CC4-FD454C0EFA20}"/>
              </a:ext>
            </a:extLst>
          </p:cNvPr>
          <p:cNvSpPr/>
          <p:nvPr/>
        </p:nvSpPr>
        <p:spPr>
          <a:xfrm>
            <a:off x="353788" y="2470125"/>
            <a:ext cx="2051222" cy="364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ANCHO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B690945-7E24-0D01-CE02-A84B1A43D3C4}"/>
              </a:ext>
            </a:extLst>
          </p:cNvPr>
          <p:cNvSpPr/>
          <p:nvPr/>
        </p:nvSpPr>
        <p:spPr>
          <a:xfrm>
            <a:off x="2560302" y="2468033"/>
            <a:ext cx="2051222" cy="36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ALTO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AECB4E6-7467-C110-311A-5592274942CC}"/>
              </a:ext>
            </a:extLst>
          </p:cNvPr>
          <p:cNvSpPr/>
          <p:nvPr/>
        </p:nvSpPr>
        <p:spPr>
          <a:xfrm>
            <a:off x="353788" y="2832557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165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FB5BF15-1EEF-5D30-3DDF-ACC1F1042653}"/>
              </a:ext>
            </a:extLst>
          </p:cNvPr>
          <p:cNvSpPr/>
          <p:nvPr/>
        </p:nvSpPr>
        <p:spPr>
          <a:xfrm>
            <a:off x="353788" y="328462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155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AC8B011-0B30-B316-4E4A-E73CF77147DC}"/>
              </a:ext>
            </a:extLst>
          </p:cNvPr>
          <p:cNvSpPr/>
          <p:nvPr/>
        </p:nvSpPr>
        <p:spPr>
          <a:xfrm>
            <a:off x="353788" y="373355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1FDB54E-97B5-450B-C22C-4E225767256F}"/>
              </a:ext>
            </a:extLst>
          </p:cNvPr>
          <p:cNvSpPr/>
          <p:nvPr/>
        </p:nvSpPr>
        <p:spPr>
          <a:xfrm>
            <a:off x="2560302" y="283046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8.50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638A36F-8296-28A5-8E10-2AE42E647659}"/>
              </a:ext>
            </a:extLst>
          </p:cNvPr>
          <p:cNvSpPr/>
          <p:nvPr/>
        </p:nvSpPr>
        <p:spPr>
          <a:xfrm>
            <a:off x="2560302" y="328253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9.50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4F7AC6BD-AF31-D1BC-CC82-7514188D0591}"/>
              </a:ext>
            </a:extLst>
          </p:cNvPr>
          <p:cNvSpPr/>
          <p:nvPr/>
        </p:nvSpPr>
        <p:spPr>
          <a:xfrm>
            <a:off x="2560302" y="373146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10.50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F9B2674-8198-1CFA-B51B-213BAA5EA8E6}"/>
              </a:ext>
            </a:extLst>
          </p:cNvPr>
          <p:cNvGrpSpPr/>
          <p:nvPr/>
        </p:nvGrpSpPr>
        <p:grpSpPr>
          <a:xfrm>
            <a:off x="2669136" y="220973"/>
            <a:ext cx="6607278" cy="520168"/>
            <a:chOff x="1616497" y="284708"/>
            <a:chExt cx="6607278" cy="52016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B03F4886-021E-3E79-3212-6634D0E3F491}"/>
                </a:ext>
              </a:extLst>
            </p:cNvPr>
            <p:cNvSpPr/>
            <p:nvPr/>
          </p:nvSpPr>
          <p:spPr>
            <a:xfrm>
              <a:off x="1616497" y="284708"/>
              <a:ext cx="6607278" cy="52016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/>
                <a:t>Ejemplo de búsqueda 195/65R15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B47E6552-00C9-975E-D7BF-716B8F316A3F}"/>
                </a:ext>
              </a:extLst>
            </p:cNvPr>
            <p:cNvSpPr txBox="1"/>
            <p:nvPr/>
          </p:nvSpPr>
          <p:spPr>
            <a:xfrm>
              <a:off x="7493243" y="385422"/>
              <a:ext cx="535858" cy="381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0" i="0">
                  <a:solidFill>
                    <a:srgbClr val="71777D"/>
                  </a:solidFill>
                  <a:effectLst/>
                  <a:latin typeface="Roboto" panose="02000000000000000000" pitchFamily="2" charset="0"/>
                </a:rPr>
                <a:t>🔎</a:t>
              </a:r>
              <a:endParaRPr lang="es-MX"/>
            </a:p>
          </p:txBody>
        </p:sp>
      </p:grp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DD4C0BD-33F8-BABE-438A-2155FAD89E8B}"/>
              </a:ext>
            </a:extLst>
          </p:cNvPr>
          <p:cNvSpPr/>
          <p:nvPr/>
        </p:nvSpPr>
        <p:spPr>
          <a:xfrm>
            <a:off x="9823453" y="220973"/>
            <a:ext cx="1798655" cy="520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 MI CARRITO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F764B5A9-C828-45CF-519F-3EE9CB1FB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22" y="5976979"/>
            <a:ext cx="5620377" cy="890858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C4C9508A-22D9-A7C5-5A92-5DDC85EEB1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5" t="-1" r="3843" b="1983"/>
          <a:stretch>
            <a:fillRect/>
          </a:stretch>
        </p:blipFill>
        <p:spPr>
          <a:xfrm>
            <a:off x="0" y="5979815"/>
            <a:ext cx="6440993" cy="860756"/>
          </a:xfrm>
          <a:prstGeom prst="rect">
            <a:avLst/>
          </a:prstGeom>
        </p:spPr>
      </p:pic>
      <p:sp>
        <p:nvSpPr>
          <p:cNvPr id="60" name="Rectángulo 59">
            <a:hlinkClick r:id="rId5" action="ppaction://hlinksldjump"/>
            <a:extLst>
              <a:ext uri="{FF2B5EF4-FFF2-40B4-BE49-F238E27FC236}">
                <a16:creationId xmlns:a16="http://schemas.microsoft.com/office/drawing/2014/main" id="{C83D113B-8F9B-7B22-67FF-89494119DEB6}"/>
              </a:ext>
            </a:extLst>
          </p:cNvPr>
          <p:cNvSpPr/>
          <p:nvPr/>
        </p:nvSpPr>
        <p:spPr>
          <a:xfrm>
            <a:off x="2352211" y="1324776"/>
            <a:ext cx="2467404" cy="6279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TIENDA</a:t>
            </a:r>
          </a:p>
        </p:txBody>
      </p:sp>
      <p:sp>
        <p:nvSpPr>
          <p:cNvPr id="61" name="Rectángulo 60">
            <a:hlinkClick r:id="rId6" action="ppaction://hlinksldjump"/>
            <a:extLst>
              <a:ext uri="{FF2B5EF4-FFF2-40B4-BE49-F238E27FC236}">
                <a16:creationId xmlns:a16="http://schemas.microsoft.com/office/drawing/2014/main" id="{5071BAD1-BB86-DB9F-2376-F85126936416}"/>
              </a:ext>
            </a:extLst>
          </p:cNvPr>
          <p:cNvSpPr/>
          <p:nvPr/>
        </p:nvSpPr>
        <p:spPr>
          <a:xfrm>
            <a:off x="7201802" y="1324776"/>
            <a:ext cx="246740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VEHICULO</a:t>
            </a:r>
          </a:p>
        </p:txBody>
      </p:sp>
      <p:sp>
        <p:nvSpPr>
          <p:cNvPr id="62" name="Rectángulo 61">
            <a:hlinkClick r:id="rId7" action="ppaction://hlinksldjump"/>
            <a:extLst>
              <a:ext uri="{FF2B5EF4-FFF2-40B4-BE49-F238E27FC236}">
                <a16:creationId xmlns:a16="http://schemas.microsoft.com/office/drawing/2014/main" id="{A23F9629-E770-665B-E9B5-52574C26F006}"/>
              </a:ext>
            </a:extLst>
          </p:cNvPr>
          <p:cNvSpPr/>
          <p:nvPr/>
        </p:nvSpPr>
        <p:spPr>
          <a:xfrm>
            <a:off x="4739073" y="1324776"/>
            <a:ext cx="2467404" cy="6279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LLANTAS</a:t>
            </a:r>
          </a:p>
        </p:txBody>
      </p:sp>
      <p:pic>
        <p:nvPicPr>
          <p:cNvPr id="71" name="Imagen 70">
            <a:hlinkClick r:id="rId8" action="ppaction://hlinksldjump"/>
            <a:extLst>
              <a:ext uri="{FF2B5EF4-FFF2-40B4-BE49-F238E27FC236}">
                <a16:creationId xmlns:a16="http://schemas.microsoft.com/office/drawing/2014/main" id="{2BE487E8-E78E-9057-B5C7-9FB72CDB2A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032" y="1313998"/>
            <a:ext cx="2352212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24A70-7FB1-87E9-F220-C32B95354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1747651E-D4B5-3303-54BF-C7A1A210C77F}"/>
              </a:ext>
            </a:extLst>
          </p:cNvPr>
          <p:cNvSpPr/>
          <p:nvPr/>
        </p:nvSpPr>
        <p:spPr>
          <a:xfrm>
            <a:off x="0" y="17429"/>
            <a:ext cx="12192000" cy="957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19B6321-B4ED-8A61-B8F9-CDEE9BBA7F19}"/>
              </a:ext>
            </a:extLst>
          </p:cNvPr>
          <p:cNvSpPr/>
          <p:nvPr/>
        </p:nvSpPr>
        <p:spPr>
          <a:xfrm>
            <a:off x="9669206" y="1324777"/>
            <a:ext cx="248738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LIQUIDACION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0E01C4-15C0-D406-2E96-F698FACC4C80}"/>
              </a:ext>
            </a:extLst>
          </p:cNvPr>
          <p:cNvSpPr txBox="1"/>
          <p:nvPr/>
        </p:nvSpPr>
        <p:spPr>
          <a:xfrm>
            <a:off x="123225" y="2057501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LLANTAS POR MEDIDA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F409710-A169-2B9D-176C-2B24EB8D528B}"/>
              </a:ext>
            </a:extLst>
          </p:cNvPr>
          <p:cNvSpPr/>
          <p:nvPr/>
        </p:nvSpPr>
        <p:spPr>
          <a:xfrm>
            <a:off x="353788" y="2470125"/>
            <a:ext cx="2051222" cy="364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ANCHO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F469DAF-FBB7-1908-8ECC-61DF66810EF9}"/>
              </a:ext>
            </a:extLst>
          </p:cNvPr>
          <p:cNvSpPr/>
          <p:nvPr/>
        </p:nvSpPr>
        <p:spPr>
          <a:xfrm>
            <a:off x="4766816" y="2465941"/>
            <a:ext cx="2051222" cy="36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RIN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94C5F55-2E41-F561-F3D1-C9AE60663021}"/>
              </a:ext>
            </a:extLst>
          </p:cNvPr>
          <p:cNvSpPr/>
          <p:nvPr/>
        </p:nvSpPr>
        <p:spPr>
          <a:xfrm>
            <a:off x="2560302" y="2468033"/>
            <a:ext cx="2051222" cy="36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ALTO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A66FEE5-D04C-1C0B-EE94-0E514C3599C9}"/>
              </a:ext>
            </a:extLst>
          </p:cNvPr>
          <p:cNvSpPr/>
          <p:nvPr/>
        </p:nvSpPr>
        <p:spPr>
          <a:xfrm>
            <a:off x="353788" y="2832557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165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0BEB32-1EDF-B885-ADFA-1E9CFA13CC0A}"/>
              </a:ext>
            </a:extLst>
          </p:cNvPr>
          <p:cNvSpPr/>
          <p:nvPr/>
        </p:nvSpPr>
        <p:spPr>
          <a:xfrm>
            <a:off x="353788" y="328462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155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5606BD8-DD7F-986A-9CC7-C9D72F183F11}"/>
              </a:ext>
            </a:extLst>
          </p:cNvPr>
          <p:cNvSpPr/>
          <p:nvPr/>
        </p:nvSpPr>
        <p:spPr>
          <a:xfrm>
            <a:off x="353788" y="373355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A023BC8-8CCE-7A8B-8AD8-11507B5FE519}"/>
              </a:ext>
            </a:extLst>
          </p:cNvPr>
          <p:cNvSpPr/>
          <p:nvPr/>
        </p:nvSpPr>
        <p:spPr>
          <a:xfrm>
            <a:off x="4766816" y="282837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74C5D5C-2464-D098-9DC0-C425E9BACC0B}"/>
              </a:ext>
            </a:extLst>
          </p:cNvPr>
          <p:cNvSpPr/>
          <p:nvPr/>
        </p:nvSpPr>
        <p:spPr>
          <a:xfrm>
            <a:off x="4766816" y="327939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L16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080E0B2E-3869-9652-82DB-C35FEE0C0678}"/>
              </a:ext>
            </a:extLst>
          </p:cNvPr>
          <p:cNvSpPr/>
          <p:nvPr/>
        </p:nvSpPr>
        <p:spPr>
          <a:xfrm>
            <a:off x="4766816" y="3729371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R13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C9B9D31-F4F2-2F43-40D3-207040D27885}"/>
              </a:ext>
            </a:extLst>
          </p:cNvPr>
          <p:cNvSpPr/>
          <p:nvPr/>
        </p:nvSpPr>
        <p:spPr>
          <a:xfrm>
            <a:off x="2560302" y="283046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8.50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A448828-B542-7C1D-658C-68FDFBAB6055}"/>
              </a:ext>
            </a:extLst>
          </p:cNvPr>
          <p:cNvSpPr/>
          <p:nvPr/>
        </p:nvSpPr>
        <p:spPr>
          <a:xfrm>
            <a:off x="2560302" y="328253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9.50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B2861DD-8243-C3F8-A539-8FA40CFF7141}"/>
              </a:ext>
            </a:extLst>
          </p:cNvPr>
          <p:cNvSpPr/>
          <p:nvPr/>
        </p:nvSpPr>
        <p:spPr>
          <a:xfrm>
            <a:off x="2560302" y="373146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10.50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23B32213-B168-9514-9818-DB02CF13DEB5}"/>
              </a:ext>
            </a:extLst>
          </p:cNvPr>
          <p:cNvGrpSpPr/>
          <p:nvPr/>
        </p:nvGrpSpPr>
        <p:grpSpPr>
          <a:xfrm>
            <a:off x="2669136" y="220973"/>
            <a:ext cx="6607278" cy="520168"/>
            <a:chOff x="1616497" y="284708"/>
            <a:chExt cx="6607278" cy="52016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C3894E94-87A6-937D-61F6-D7A40B2DDDBC}"/>
                </a:ext>
              </a:extLst>
            </p:cNvPr>
            <p:cNvSpPr/>
            <p:nvPr/>
          </p:nvSpPr>
          <p:spPr>
            <a:xfrm>
              <a:off x="1616497" y="284708"/>
              <a:ext cx="6607278" cy="52016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/>
                <a:t>Ejemplo de búsqueda 195/65R15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29A5EB58-0B9A-186C-87F9-024AC0A3AD2D}"/>
                </a:ext>
              </a:extLst>
            </p:cNvPr>
            <p:cNvSpPr txBox="1"/>
            <p:nvPr/>
          </p:nvSpPr>
          <p:spPr>
            <a:xfrm>
              <a:off x="7493243" y="385422"/>
              <a:ext cx="535858" cy="381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0" i="0">
                  <a:solidFill>
                    <a:srgbClr val="71777D"/>
                  </a:solidFill>
                  <a:effectLst/>
                  <a:latin typeface="Roboto" panose="02000000000000000000" pitchFamily="2" charset="0"/>
                </a:rPr>
                <a:t>🔎</a:t>
              </a:r>
              <a:endParaRPr lang="es-MX"/>
            </a:p>
          </p:txBody>
        </p:sp>
      </p:grp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0AB182E-F0BB-A353-DA8B-CB9F90B9E443}"/>
              </a:ext>
            </a:extLst>
          </p:cNvPr>
          <p:cNvSpPr/>
          <p:nvPr/>
        </p:nvSpPr>
        <p:spPr>
          <a:xfrm>
            <a:off x="9823453" y="220973"/>
            <a:ext cx="1798655" cy="520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 MI CARRITO</a:t>
            </a:r>
          </a:p>
        </p:txBody>
      </p:sp>
      <p:sp>
        <p:nvSpPr>
          <p:cNvPr id="60" name="Rectángulo 59">
            <a:hlinkClick r:id="rId2" action="ppaction://hlinksldjump"/>
            <a:extLst>
              <a:ext uri="{FF2B5EF4-FFF2-40B4-BE49-F238E27FC236}">
                <a16:creationId xmlns:a16="http://schemas.microsoft.com/office/drawing/2014/main" id="{3805F951-B7EA-5579-42DD-1BFDBE4F1A86}"/>
              </a:ext>
            </a:extLst>
          </p:cNvPr>
          <p:cNvSpPr/>
          <p:nvPr/>
        </p:nvSpPr>
        <p:spPr>
          <a:xfrm>
            <a:off x="2352211" y="1324776"/>
            <a:ext cx="2467404" cy="6279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TIENDA</a:t>
            </a:r>
          </a:p>
        </p:txBody>
      </p:sp>
      <p:sp>
        <p:nvSpPr>
          <p:cNvPr id="61" name="Rectángulo 60">
            <a:hlinkClick r:id="rId3" action="ppaction://hlinksldjump"/>
            <a:extLst>
              <a:ext uri="{FF2B5EF4-FFF2-40B4-BE49-F238E27FC236}">
                <a16:creationId xmlns:a16="http://schemas.microsoft.com/office/drawing/2014/main" id="{43383A17-D88C-1709-0894-9A36FBD878F9}"/>
              </a:ext>
            </a:extLst>
          </p:cNvPr>
          <p:cNvSpPr/>
          <p:nvPr/>
        </p:nvSpPr>
        <p:spPr>
          <a:xfrm>
            <a:off x="7201802" y="1324776"/>
            <a:ext cx="246740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VEHICULO</a:t>
            </a:r>
          </a:p>
        </p:txBody>
      </p:sp>
      <p:sp>
        <p:nvSpPr>
          <p:cNvPr id="62" name="Rectángulo 61">
            <a:hlinkClick r:id="rId4" action="ppaction://hlinksldjump"/>
            <a:extLst>
              <a:ext uri="{FF2B5EF4-FFF2-40B4-BE49-F238E27FC236}">
                <a16:creationId xmlns:a16="http://schemas.microsoft.com/office/drawing/2014/main" id="{8763D8F6-73BA-8EBB-EB11-B9DEDFAC2B2B}"/>
              </a:ext>
            </a:extLst>
          </p:cNvPr>
          <p:cNvSpPr/>
          <p:nvPr/>
        </p:nvSpPr>
        <p:spPr>
          <a:xfrm>
            <a:off x="4739073" y="1324776"/>
            <a:ext cx="2467404" cy="6279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LLANTAS</a:t>
            </a:r>
          </a:p>
        </p:txBody>
      </p:sp>
      <p:pic>
        <p:nvPicPr>
          <p:cNvPr id="71" name="Imagen 70">
            <a:hlinkClick r:id="rId5" action="ppaction://hlinksldjump"/>
            <a:extLst>
              <a:ext uri="{FF2B5EF4-FFF2-40B4-BE49-F238E27FC236}">
                <a16:creationId xmlns:a16="http://schemas.microsoft.com/office/drawing/2014/main" id="{E8077A9C-607A-3066-CF12-CD00013E0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32" y="1313998"/>
            <a:ext cx="2352212" cy="7071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4199076-EF9F-5B52-485A-849BE2BDD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552" y="2976295"/>
            <a:ext cx="3863452" cy="37719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079235-945F-1F46-9406-8772B150EC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4768" y="2942126"/>
            <a:ext cx="3864198" cy="37719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D8DB11-C78B-F04A-06F6-4EA8EDA5CF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6782" y="2942287"/>
            <a:ext cx="3921994" cy="38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8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49D4F-767D-0C77-EF23-1521FED66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B7451E36-EFF1-E137-76E1-06EB320BE135}"/>
              </a:ext>
            </a:extLst>
          </p:cNvPr>
          <p:cNvSpPr/>
          <p:nvPr/>
        </p:nvSpPr>
        <p:spPr>
          <a:xfrm>
            <a:off x="0" y="17429"/>
            <a:ext cx="12192000" cy="957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07F8093-26C8-51B4-A46D-3E5B9A702FED}"/>
              </a:ext>
            </a:extLst>
          </p:cNvPr>
          <p:cNvSpPr/>
          <p:nvPr/>
        </p:nvSpPr>
        <p:spPr>
          <a:xfrm>
            <a:off x="9669206" y="1101045"/>
            <a:ext cx="2487384" cy="390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/>
              <a:t>LIQUIDACION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6D556A-6C94-DDF1-A5D0-6DA214D2074B}"/>
              </a:ext>
            </a:extLst>
          </p:cNvPr>
          <p:cNvSpPr txBox="1"/>
          <p:nvPr/>
        </p:nvSpPr>
        <p:spPr>
          <a:xfrm>
            <a:off x="18903" y="1578572"/>
            <a:ext cx="344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ELIJA LA MEDIDA DE LA LLANTA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721F7FE-852C-3698-46DE-8C4AEE50A0B3}"/>
              </a:ext>
            </a:extLst>
          </p:cNvPr>
          <p:cNvSpPr/>
          <p:nvPr/>
        </p:nvSpPr>
        <p:spPr>
          <a:xfrm>
            <a:off x="135489" y="1980316"/>
            <a:ext cx="2051222" cy="294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ANCHO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29511A4-9070-0FA6-9CFB-6ABA893C4BE6}"/>
              </a:ext>
            </a:extLst>
          </p:cNvPr>
          <p:cNvSpPr/>
          <p:nvPr/>
        </p:nvSpPr>
        <p:spPr>
          <a:xfrm>
            <a:off x="4548517" y="1976132"/>
            <a:ext cx="2051222" cy="2946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RIN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E32D33C-3EA2-269A-FC04-FF0C39E0C7D9}"/>
              </a:ext>
            </a:extLst>
          </p:cNvPr>
          <p:cNvSpPr/>
          <p:nvPr/>
        </p:nvSpPr>
        <p:spPr>
          <a:xfrm>
            <a:off x="2342003" y="1978224"/>
            <a:ext cx="2051222" cy="2946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ALTO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5DB8584-A941-85DD-0FF8-0009274DAFCB}"/>
              </a:ext>
            </a:extLst>
          </p:cNvPr>
          <p:cNvSpPr/>
          <p:nvPr/>
        </p:nvSpPr>
        <p:spPr>
          <a:xfrm>
            <a:off x="135489" y="2266807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165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2E9A3C3-2AE4-3116-196D-FD69BDA5CBE9}"/>
              </a:ext>
            </a:extLst>
          </p:cNvPr>
          <p:cNvSpPr/>
          <p:nvPr/>
        </p:nvSpPr>
        <p:spPr>
          <a:xfrm>
            <a:off x="135489" y="2631331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155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E170245-EEDB-5D71-9DDB-51E07ABAAC98}"/>
              </a:ext>
            </a:extLst>
          </p:cNvPr>
          <p:cNvSpPr/>
          <p:nvPr/>
        </p:nvSpPr>
        <p:spPr>
          <a:xfrm>
            <a:off x="135489" y="2993763"/>
            <a:ext cx="2051222" cy="314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3E012A4-1FB2-362C-CB7C-77F8A40EA03B}"/>
              </a:ext>
            </a:extLst>
          </p:cNvPr>
          <p:cNvSpPr/>
          <p:nvPr/>
        </p:nvSpPr>
        <p:spPr>
          <a:xfrm>
            <a:off x="4548517" y="2272667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91E5C292-2010-C963-E328-75508AC36878}"/>
              </a:ext>
            </a:extLst>
          </p:cNvPr>
          <p:cNvSpPr/>
          <p:nvPr/>
        </p:nvSpPr>
        <p:spPr>
          <a:xfrm>
            <a:off x="4548517" y="2582021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L16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AB420C82-17B5-91F5-73DB-7D2E8DB9A020}"/>
              </a:ext>
            </a:extLst>
          </p:cNvPr>
          <p:cNvSpPr/>
          <p:nvPr/>
        </p:nvSpPr>
        <p:spPr>
          <a:xfrm>
            <a:off x="4548517" y="2925098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R13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A83E16B-2AAF-F900-B06B-4FECC0FB03A9}"/>
              </a:ext>
            </a:extLst>
          </p:cNvPr>
          <p:cNvSpPr/>
          <p:nvPr/>
        </p:nvSpPr>
        <p:spPr>
          <a:xfrm>
            <a:off x="2342003" y="2247825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8.50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9D415E8-A44D-3E60-BFD4-1B8B83D2C9DA}"/>
              </a:ext>
            </a:extLst>
          </p:cNvPr>
          <p:cNvSpPr/>
          <p:nvPr/>
        </p:nvSpPr>
        <p:spPr>
          <a:xfrm>
            <a:off x="2342003" y="2578465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9.50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15AA860-E1B8-EA23-7B8F-745FBF79D225}"/>
              </a:ext>
            </a:extLst>
          </p:cNvPr>
          <p:cNvSpPr/>
          <p:nvPr/>
        </p:nvSpPr>
        <p:spPr>
          <a:xfrm>
            <a:off x="2342003" y="2935435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10.50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CB9E6C07-2615-131B-83F7-D29B5400B1DE}"/>
              </a:ext>
            </a:extLst>
          </p:cNvPr>
          <p:cNvGrpSpPr/>
          <p:nvPr/>
        </p:nvGrpSpPr>
        <p:grpSpPr>
          <a:xfrm>
            <a:off x="2669136" y="220973"/>
            <a:ext cx="6607278" cy="520168"/>
            <a:chOff x="1616497" y="284708"/>
            <a:chExt cx="6607278" cy="52016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6E10B8EF-EEAE-B661-3AFC-15B2F6434E77}"/>
                </a:ext>
              </a:extLst>
            </p:cNvPr>
            <p:cNvSpPr/>
            <p:nvPr/>
          </p:nvSpPr>
          <p:spPr>
            <a:xfrm>
              <a:off x="1616497" y="284708"/>
              <a:ext cx="6607278" cy="52016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/>
                <a:t>Ejemplo de búsqueda 195/65R15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75EFF333-40C1-DE5E-DF14-A0E80237A2A9}"/>
                </a:ext>
              </a:extLst>
            </p:cNvPr>
            <p:cNvSpPr txBox="1"/>
            <p:nvPr/>
          </p:nvSpPr>
          <p:spPr>
            <a:xfrm>
              <a:off x="7493243" y="385422"/>
              <a:ext cx="535858" cy="381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0" i="0">
                  <a:solidFill>
                    <a:srgbClr val="71777D"/>
                  </a:solidFill>
                  <a:effectLst/>
                  <a:latin typeface="Roboto" panose="02000000000000000000" pitchFamily="2" charset="0"/>
                </a:rPr>
                <a:t>🔎</a:t>
              </a:r>
              <a:endParaRPr lang="es-MX"/>
            </a:p>
          </p:txBody>
        </p:sp>
      </p:grp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6B2B5A43-1DDB-2ED5-3439-9BA2E8A60108}"/>
              </a:ext>
            </a:extLst>
          </p:cNvPr>
          <p:cNvSpPr/>
          <p:nvPr/>
        </p:nvSpPr>
        <p:spPr>
          <a:xfrm>
            <a:off x="9823453" y="220973"/>
            <a:ext cx="1798655" cy="520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 MI CARRITO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F2CB123-1FBE-3ABC-28DC-089F47F03586}"/>
              </a:ext>
            </a:extLst>
          </p:cNvPr>
          <p:cNvSpPr/>
          <p:nvPr/>
        </p:nvSpPr>
        <p:spPr>
          <a:xfrm>
            <a:off x="2352211" y="1101043"/>
            <a:ext cx="2467404" cy="3903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/>
              <a:t>TIENDA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8D7B8E5B-5128-70C6-5E80-ECFDD43107DC}"/>
              </a:ext>
            </a:extLst>
          </p:cNvPr>
          <p:cNvSpPr/>
          <p:nvPr/>
        </p:nvSpPr>
        <p:spPr>
          <a:xfrm>
            <a:off x="7201802" y="1101044"/>
            <a:ext cx="2467404" cy="3903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/>
              <a:t>VEHICULO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AF4B941C-7371-FF2B-E111-2B610A041536}"/>
              </a:ext>
            </a:extLst>
          </p:cNvPr>
          <p:cNvSpPr/>
          <p:nvPr/>
        </p:nvSpPr>
        <p:spPr>
          <a:xfrm>
            <a:off x="4739073" y="1101045"/>
            <a:ext cx="2467404" cy="3903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/>
              <a:t>LLANTAS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3E8C659-34BB-1876-D37D-8B5E7C573836}"/>
              </a:ext>
            </a:extLst>
          </p:cNvPr>
          <p:cNvSpPr/>
          <p:nvPr/>
        </p:nvSpPr>
        <p:spPr>
          <a:xfrm>
            <a:off x="1471159" y="3809040"/>
            <a:ext cx="4821686" cy="3645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BUSQUEDA DE MEDIDA POR VEHICULO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489DF2-CCC0-589D-058D-FA159CF450A2}"/>
              </a:ext>
            </a:extLst>
          </p:cNvPr>
          <p:cNvSpPr txBox="1"/>
          <p:nvPr/>
        </p:nvSpPr>
        <p:spPr>
          <a:xfrm>
            <a:off x="439229" y="4365415"/>
            <a:ext cx="175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1. Elija la marca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DE369FF-B925-9223-660C-A062FC7B7305}"/>
              </a:ext>
            </a:extLst>
          </p:cNvPr>
          <p:cNvSpPr/>
          <p:nvPr/>
        </p:nvSpPr>
        <p:spPr>
          <a:xfrm>
            <a:off x="290781" y="4862758"/>
            <a:ext cx="2051222" cy="364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Selecciona Marca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DC8B230-92AA-869C-53A5-A6237C5B2648}"/>
              </a:ext>
            </a:extLst>
          </p:cNvPr>
          <p:cNvSpPr/>
          <p:nvPr/>
        </p:nvSpPr>
        <p:spPr>
          <a:xfrm>
            <a:off x="290781" y="5182596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Audi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DE1315F-767C-4AB7-3A58-09CD7AB6F76A}"/>
              </a:ext>
            </a:extLst>
          </p:cNvPr>
          <p:cNvSpPr/>
          <p:nvPr/>
        </p:nvSpPr>
        <p:spPr>
          <a:xfrm>
            <a:off x="290781" y="5547120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Chevrolet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E2282DA-FB50-A707-D211-FD84C785566E}"/>
              </a:ext>
            </a:extLst>
          </p:cNvPr>
          <p:cNvSpPr/>
          <p:nvPr/>
        </p:nvSpPr>
        <p:spPr>
          <a:xfrm>
            <a:off x="290781" y="5909552"/>
            <a:ext cx="2051222" cy="314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Tesla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F9E4ACE-C711-C7B7-47BF-4C70CE3DA123}"/>
              </a:ext>
            </a:extLst>
          </p:cNvPr>
          <p:cNvSpPr txBox="1"/>
          <p:nvPr/>
        </p:nvSpPr>
        <p:spPr>
          <a:xfrm>
            <a:off x="3159689" y="435774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2.Elija el año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77128CF-5700-FD09-8715-A1C55BDA4796}"/>
              </a:ext>
            </a:extLst>
          </p:cNvPr>
          <p:cNvSpPr/>
          <p:nvPr/>
        </p:nvSpPr>
        <p:spPr>
          <a:xfrm>
            <a:off x="5422001" y="5231474"/>
            <a:ext cx="2051222" cy="292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94458C76-CA84-993F-CC95-28DCF4708EEC}"/>
              </a:ext>
            </a:extLst>
          </p:cNvPr>
          <p:cNvSpPr/>
          <p:nvPr/>
        </p:nvSpPr>
        <p:spPr>
          <a:xfrm>
            <a:off x="5422001" y="5535293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Corvette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C826A8E-ACE3-97FD-6812-023D8CE508AD}"/>
              </a:ext>
            </a:extLst>
          </p:cNvPr>
          <p:cNvSpPr/>
          <p:nvPr/>
        </p:nvSpPr>
        <p:spPr>
          <a:xfrm>
            <a:off x="5422001" y="5909551"/>
            <a:ext cx="2051222" cy="314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Modelo 3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8F56F18-0700-6502-01C4-8600EDBCAB3C}"/>
              </a:ext>
            </a:extLst>
          </p:cNvPr>
          <p:cNvSpPr/>
          <p:nvPr/>
        </p:nvSpPr>
        <p:spPr>
          <a:xfrm>
            <a:off x="5422001" y="4855716"/>
            <a:ext cx="2051222" cy="364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Seleccionar Año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6A234FE-BF0A-DA3B-74C8-1F25219E3ADE}"/>
              </a:ext>
            </a:extLst>
          </p:cNvPr>
          <p:cNvSpPr txBox="1"/>
          <p:nvPr/>
        </p:nvSpPr>
        <p:spPr>
          <a:xfrm>
            <a:off x="5532938" y="435774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3.Elija el modelo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A40C829-6766-9B33-5AF4-12FD005FFA67}"/>
              </a:ext>
            </a:extLst>
          </p:cNvPr>
          <p:cNvSpPr/>
          <p:nvPr/>
        </p:nvSpPr>
        <p:spPr>
          <a:xfrm>
            <a:off x="8595382" y="4011718"/>
            <a:ext cx="2922159" cy="346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MEDIDAS COMPATIBLES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D1F6705D-02A8-0DB3-7FA1-ACA33D67D3EA}"/>
              </a:ext>
            </a:extLst>
          </p:cNvPr>
          <p:cNvSpPr/>
          <p:nvPr/>
        </p:nvSpPr>
        <p:spPr>
          <a:xfrm>
            <a:off x="18903" y="1101043"/>
            <a:ext cx="2467404" cy="3903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/>
              <a:t>INICIO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C1DC3888-C77E-4E39-0D77-12687A9CD529}"/>
              </a:ext>
            </a:extLst>
          </p:cNvPr>
          <p:cNvSpPr/>
          <p:nvPr/>
        </p:nvSpPr>
        <p:spPr>
          <a:xfrm>
            <a:off x="2856391" y="5220240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7F34DECB-178D-ADD9-BACB-CDCDC6A1DB16}"/>
              </a:ext>
            </a:extLst>
          </p:cNvPr>
          <p:cNvSpPr/>
          <p:nvPr/>
        </p:nvSpPr>
        <p:spPr>
          <a:xfrm>
            <a:off x="2856391" y="5584764"/>
            <a:ext cx="2051222" cy="364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4375B47F-98FE-83AC-DA9C-BDA98680D456}"/>
              </a:ext>
            </a:extLst>
          </p:cNvPr>
          <p:cNvSpPr/>
          <p:nvPr/>
        </p:nvSpPr>
        <p:spPr>
          <a:xfrm>
            <a:off x="2856391" y="5947196"/>
            <a:ext cx="2051222" cy="314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B109EFB-0CD4-315F-2694-6BDE3B230309}"/>
              </a:ext>
            </a:extLst>
          </p:cNvPr>
          <p:cNvSpPr/>
          <p:nvPr/>
        </p:nvSpPr>
        <p:spPr>
          <a:xfrm>
            <a:off x="2856391" y="4865840"/>
            <a:ext cx="2051222" cy="364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Seleccionar Año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1BD8F7A-AEB5-96F6-C35B-EFCB557991A8}"/>
              </a:ext>
            </a:extLst>
          </p:cNvPr>
          <p:cNvSpPr txBox="1"/>
          <p:nvPr/>
        </p:nvSpPr>
        <p:spPr>
          <a:xfrm>
            <a:off x="9363803" y="4862758"/>
            <a:ext cx="1385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245/40ZR18</a:t>
            </a:r>
          </a:p>
          <a:p>
            <a:r>
              <a:rPr lang="es-MX"/>
              <a:t>285/30ZR19</a:t>
            </a:r>
          </a:p>
        </p:txBody>
      </p:sp>
    </p:spTree>
    <p:extLst>
      <p:ext uri="{BB962C8B-B14F-4D97-AF65-F5344CB8AC3E}">
        <p14:creationId xmlns:p14="http://schemas.microsoft.com/office/powerpoint/2010/main" val="20214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8" grpId="0" animBg="1"/>
      <p:bldP spid="58" grpId="1" animBg="1"/>
      <p:bldP spid="63" grpId="0" animBg="1"/>
      <p:bldP spid="63" grpId="1" animBg="1"/>
      <p:bldP spid="64" grpId="0" animBg="1"/>
      <p:bldP spid="6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8ABB4-C4B7-F47B-A133-4E8B8C941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ángulo 48">
            <a:extLst>
              <a:ext uri="{FF2B5EF4-FFF2-40B4-BE49-F238E27FC236}">
                <a16:creationId xmlns:a16="http://schemas.microsoft.com/office/drawing/2014/main" id="{2320C96D-ABC2-CB0B-97D2-D71D478ED194}"/>
              </a:ext>
            </a:extLst>
          </p:cNvPr>
          <p:cNvSpPr/>
          <p:nvPr/>
        </p:nvSpPr>
        <p:spPr>
          <a:xfrm>
            <a:off x="0" y="17429"/>
            <a:ext cx="12192000" cy="9572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96185A2-95E9-815B-F21D-A86FBE1CA0FD}"/>
              </a:ext>
            </a:extLst>
          </p:cNvPr>
          <p:cNvSpPr/>
          <p:nvPr/>
        </p:nvSpPr>
        <p:spPr>
          <a:xfrm>
            <a:off x="9669206" y="1324777"/>
            <a:ext cx="248738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LIQUIDACION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3D618E5-684D-B259-A0BE-60419B4073AD}"/>
              </a:ext>
            </a:extLst>
          </p:cNvPr>
          <p:cNvSpPr txBox="1"/>
          <p:nvPr/>
        </p:nvSpPr>
        <p:spPr>
          <a:xfrm>
            <a:off x="123225" y="2057501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LLANTAS POR MEDIDA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1364AB7-C738-2960-E200-E13D61EAB3C1}"/>
              </a:ext>
            </a:extLst>
          </p:cNvPr>
          <p:cNvSpPr/>
          <p:nvPr/>
        </p:nvSpPr>
        <p:spPr>
          <a:xfrm>
            <a:off x="353788" y="2470125"/>
            <a:ext cx="2051222" cy="364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ANCHO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53ACF02-2B5C-D326-C3EC-F4905402E8E3}"/>
              </a:ext>
            </a:extLst>
          </p:cNvPr>
          <p:cNvSpPr/>
          <p:nvPr/>
        </p:nvSpPr>
        <p:spPr>
          <a:xfrm>
            <a:off x="4766816" y="2465941"/>
            <a:ext cx="2051222" cy="36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RIN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9F1569B-8870-FCDC-2F35-6F3102890F81}"/>
              </a:ext>
            </a:extLst>
          </p:cNvPr>
          <p:cNvSpPr/>
          <p:nvPr/>
        </p:nvSpPr>
        <p:spPr>
          <a:xfrm>
            <a:off x="2560302" y="2468033"/>
            <a:ext cx="2051222" cy="3645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ALTO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3067690-DC31-36A7-F3C5-A617BB1DE091}"/>
              </a:ext>
            </a:extLst>
          </p:cNvPr>
          <p:cNvSpPr/>
          <p:nvPr/>
        </p:nvSpPr>
        <p:spPr>
          <a:xfrm>
            <a:off x="353788" y="2832557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165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769A828-F9FA-C98F-C4EF-0AAD7A61F4F5}"/>
              </a:ext>
            </a:extLst>
          </p:cNvPr>
          <p:cNvSpPr/>
          <p:nvPr/>
        </p:nvSpPr>
        <p:spPr>
          <a:xfrm>
            <a:off x="353788" y="328462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155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7CACF2C-DBFF-9DFC-95CE-F1008A86679C}"/>
              </a:ext>
            </a:extLst>
          </p:cNvPr>
          <p:cNvSpPr/>
          <p:nvPr/>
        </p:nvSpPr>
        <p:spPr>
          <a:xfrm>
            <a:off x="353788" y="373355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175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98EBF31-C8B8-37AB-6E36-EC455BCA7E45}"/>
              </a:ext>
            </a:extLst>
          </p:cNvPr>
          <p:cNvSpPr/>
          <p:nvPr/>
        </p:nvSpPr>
        <p:spPr>
          <a:xfrm>
            <a:off x="4766816" y="282837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CD9B5BF-F6E2-7949-CE94-2FB46BA728CB}"/>
              </a:ext>
            </a:extLst>
          </p:cNvPr>
          <p:cNvSpPr/>
          <p:nvPr/>
        </p:nvSpPr>
        <p:spPr>
          <a:xfrm>
            <a:off x="4766816" y="3279395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L16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76414004-CEF8-BBD2-D2F3-FFFD7C8569D6}"/>
              </a:ext>
            </a:extLst>
          </p:cNvPr>
          <p:cNvSpPr/>
          <p:nvPr/>
        </p:nvSpPr>
        <p:spPr>
          <a:xfrm>
            <a:off x="4766816" y="3729371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R13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D600C1D-26C4-5799-4365-34459D9E8DDD}"/>
              </a:ext>
            </a:extLst>
          </p:cNvPr>
          <p:cNvSpPr/>
          <p:nvPr/>
        </p:nvSpPr>
        <p:spPr>
          <a:xfrm>
            <a:off x="2560302" y="282837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8.50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CE3E16C-BB42-E438-15B2-627FDF9D6BD3}"/>
              </a:ext>
            </a:extLst>
          </p:cNvPr>
          <p:cNvSpPr/>
          <p:nvPr/>
        </p:nvSpPr>
        <p:spPr>
          <a:xfrm>
            <a:off x="2560302" y="328253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9.50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6F05BBB-C709-4E82-1A63-7CBE2D93C19A}"/>
              </a:ext>
            </a:extLst>
          </p:cNvPr>
          <p:cNvSpPr/>
          <p:nvPr/>
        </p:nvSpPr>
        <p:spPr>
          <a:xfrm>
            <a:off x="2560302" y="3731463"/>
            <a:ext cx="2051222" cy="4510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10.50</a:t>
            </a: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6BEDC2C-DCDF-FC15-B354-589BA6F61706}"/>
              </a:ext>
            </a:extLst>
          </p:cNvPr>
          <p:cNvGrpSpPr/>
          <p:nvPr/>
        </p:nvGrpSpPr>
        <p:grpSpPr>
          <a:xfrm>
            <a:off x="2669136" y="220973"/>
            <a:ext cx="6607278" cy="520168"/>
            <a:chOff x="1616497" y="284708"/>
            <a:chExt cx="6607278" cy="520168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95E21CBD-F512-70D3-C427-11811932839D}"/>
                </a:ext>
              </a:extLst>
            </p:cNvPr>
            <p:cNvSpPr/>
            <p:nvPr/>
          </p:nvSpPr>
          <p:spPr>
            <a:xfrm>
              <a:off x="1616497" y="284708"/>
              <a:ext cx="6607278" cy="520168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500"/>
                <a:t>Ejemplo de búsqueda 195/65R15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A9C4B29F-B12D-E9F8-B4B0-E0E1A18748EB}"/>
                </a:ext>
              </a:extLst>
            </p:cNvPr>
            <p:cNvSpPr txBox="1"/>
            <p:nvPr/>
          </p:nvSpPr>
          <p:spPr>
            <a:xfrm>
              <a:off x="7493243" y="385422"/>
              <a:ext cx="535858" cy="3813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0" i="0">
                  <a:solidFill>
                    <a:srgbClr val="71777D"/>
                  </a:solidFill>
                  <a:effectLst/>
                  <a:latin typeface="Roboto" panose="02000000000000000000" pitchFamily="2" charset="0"/>
                </a:rPr>
                <a:t>🔎</a:t>
              </a:r>
              <a:endParaRPr lang="es-MX"/>
            </a:p>
          </p:txBody>
        </p:sp>
      </p:grp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717F425-80E0-0BDD-8F5A-9A3FF1F54BEB}"/>
              </a:ext>
            </a:extLst>
          </p:cNvPr>
          <p:cNvSpPr/>
          <p:nvPr/>
        </p:nvSpPr>
        <p:spPr>
          <a:xfrm>
            <a:off x="9823453" y="220973"/>
            <a:ext cx="1798655" cy="520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 MI CARRITO</a:t>
            </a:r>
          </a:p>
        </p:txBody>
      </p:sp>
      <p:sp>
        <p:nvSpPr>
          <p:cNvPr id="60" name="Rectángulo 59">
            <a:hlinkClick r:id="rId2" action="ppaction://hlinksldjump"/>
            <a:extLst>
              <a:ext uri="{FF2B5EF4-FFF2-40B4-BE49-F238E27FC236}">
                <a16:creationId xmlns:a16="http://schemas.microsoft.com/office/drawing/2014/main" id="{94867934-944A-DDCD-5FC1-7AF157AC1020}"/>
              </a:ext>
            </a:extLst>
          </p:cNvPr>
          <p:cNvSpPr/>
          <p:nvPr/>
        </p:nvSpPr>
        <p:spPr>
          <a:xfrm>
            <a:off x="2352211" y="1324776"/>
            <a:ext cx="2467404" cy="6279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TIENDA</a:t>
            </a:r>
          </a:p>
        </p:txBody>
      </p:sp>
      <p:sp>
        <p:nvSpPr>
          <p:cNvPr id="61" name="Rectángulo 60">
            <a:hlinkClick r:id="rId3" action="ppaction://hlinksldjump"/>
            <a:extLst>
              <a:ext uri="{FF2B5EF4-FFF2-40B4-BE49-F238E27FC236}">
                <a16:creationId xmlns:a16="http://schemas.microsoft.com/office/drawing/2014/main" id="{BC646D29-367B-EEE2-CF24-39C612CE833B}"/>
              </a:ext>
            </a:extLst>
          </p:cNvPr>
          <p:cNvSpPr/>
          <p:nvPr/>
        </p:nvSpPr>
        <p:spPr>
          <a:xfrm>
            <a:off x="7201802" y="1324776"/>
            <a:ext cx="2467404" cy="6279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VEHICULO</a:t>
            </a:r>
          </a:p>
        </p:txBody>
      </p:sp>
      <p:sp>
        <p:nvSpPr>
          <p:cNvPr id="62" name="Rectángulo 61">
            <a:hlinkClick r:id="rId4" action="ppaction://hlinksldjump"/>
            <a:extLst>
              <a:ext uri="{FF2B5EF4-FFF2-40B4-BE49-F238E27FC236}">
                <a16:creationId xmlns:a16="http://schemas.microsoft.com/office/drawing/2014/main" id="{51B5CAF2-31B2-F31B-FBCF-A36D00034B29}"/>
              </a:ext>
            </a:extLst>
          </p:cNvPr>
          <p:cNvSpPr/>
          <p:nvPr/>
        </p:nvSpPr>
        <p:spPr>
          <a:xfrm>
            <a:off x="4739073" y="1324776"/>
            <a:ext cx="2467404" cy="6279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LLANTAS</a:t>
            </a:r>
          </a:p>
        </p:txBody>
      </p:sp>
      <p:pic>
        <p:nvPicPr>
          <p:cNvPr id="71" name="Imagen 70">
            <a:hlinkClick r:id="rId5" action="ppaction://hlinksldjump"/>
            <a:extLst>
              <a:ext uri="{FF2B5EF4-FFF2-40B4-BE49-F238E27FC236}">
                <a16:creationId xmlns:a16="http://schemas.microsoft.com/office/drawing/2014/main" id="{305EF10B-8EE4-AB79-D9AB-1BF60D2EF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32" y="1313998"/>
            <a:ext cx="2352212" cy="707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A378D2-BE3A-993C-CF75-73CA1AE0ECE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82" b="27422"/>
          <a:stretch>
            <a:fillRect/>
          </a:stretch>
        </p:blipFill>
        <p:spPr>
          <a:xfrm>
            <a:off x="314272" y="2771740"/>
            <a:ext cx="5900042" cy="40688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FEB80E-A837-E6A4-E0B0-922072F14BE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25554"/>
          <a:stretch>
            <a:fillRect/>
          </a:stretch>
        </p:blipFill>
        <p:spPr>
          <a:xfrm>
            <a:off x="6214314" y="2761040"/>
            <a:ext cx="5684812" cy="41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0">
              <a:schemeClr val="accent4">
                <a:lumMod val="20000"/>
                <a:lumOff val="80000"/>
              </a:schemeClr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9AD1D-3313-4F3F-59D8-28F801664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988" y="160636"/>
            <a:ext cx="6713838" cy="1990083"/>
          </a:xfrm>
        </p:spPr>
        <p:txBody>
          <a:bodyPr>
            <a:normAutofit/>
          </a:bodyPr>
          <a:lstStyle/>
          <a:p>
            <a:r>
              <a:rPr lang="es-MX" b="1"/>
              <a:t>Ingresaste al modo Usuario</a:t>
            </a:r>
            <a:endParaRPr lang="es-MX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A4C0E9B-1EF0-3B1C-6A24-BAF8D4CC6D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30696" y="755788"/>
            <a:ext cx="3933568" cy="580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/>
              <a:t>Iniciar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EDE0B24-9082-6542-B6B6-4D415775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6" y="2359771"/>
            <a:ext cx="6858000" cy="4114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49E29F-4637-0789-20E7-B1B1C840172A}"/>
              </a:ext>
            </a:extLst>
          </p:cNvPr>
          <p:cNvSpPr txBox="1"/>
          <p:nvPr/>
        </p:nvSpPr>
        <p:spPr>
          <a:xfrm>
            <a:off x="7514143" y="3005203"/>
            <a:ext cx="237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/>
              <a:t>Id de empleando</a:t>
            </a:r>
          </a:p>
          <a:p>
            <a:endParaRPr lang="es-MX" sz="3000" b="1"/>
          </a:p>
          <a:p>
            <a:r>
              <a:rPr lang="es-MX" sz="3000" b="1"/>
              <a:t>Contraseña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DE5EA4-EA88-7F07-645D-A47B89748832}"/>
              </a:ext>
            </a:extLst>
          </p:cNvPr>
          <p:cNvSpPr/>
          <p:nvPr/>
        </p:nvSpPr>
        <p:spPr>
          <a:xfrm>
            <a:off x="10189380" y="2967408"/>
            <a:ext cx="1772681" cy="7517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173913-35CE-252F-ED9A-541136174DCE}"/>
              </a:ext>
            </a:extLst>
          </p:cNvPr>
          <p:cNvSpPr/>
          <p:nvPr/>
        </p:nvSpPr>
        <p:spPr>
          <a:xfrm>
            <a:off x="10189380" y="4192492"/>
            <a:ext cx="1772681" cy="7517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/>
              <a:t> </a:t>
            </a:r>
          </a:p>
        </p:txBody>
      </p:sp>
      <p:sp>
        <p:nvSpPr>
          <p:cNvPr id="9" name="Rectángulo 8">
            <a:hlinkClick r:id="rId3" action="ppaction://hlinksldjump"/>
            <a:extLst>
              <a:ext uri="{FF2B5EF4-FFF2-40B4-BE49-F238E27FC236}">
                <a16:creationId xmlns:a16="http://schemas.microsoft.com/office/drawing/2014/main" id="{4124AF60-30D2-526A-E616-60C8356DACCC}"/>
              </a:ext>
            </a:extLst>
          </p:cNvPr>
          <p:cNvSpPr/>
          <p:nvPr/>
        </p:nvSpPr>
        <p:spPr>
          <a:xfrm>
            <a:off x="8911096" y="5536930"/>
            <a:ext cx="1572768" cy="9376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 </a:t>
            </a:r>
            <a:r>
              <a:rPr lang="es-MX" sz="2800" err="1"/>
              <a:t>Login</a:t>
            </a:r>
            <a:endParaRPr lang="es-MX" sz="2800"/>
          </a:p>
        </p:txBody>
      </p:sp>
    </p:spTree>
    <p:extLst>
      <p:ext uri="{BB962C8B-B14F-4D97-AF65-F5344CB8AC3E}">
        <p14:creationId xmlns:p14="http://schemas.microsoft.com/office/powerpoint/2010/main" val="15351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BD8D3-817F-8BA4-A0E9-57FE93EA4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D15147D-31B5-0FA9-4FEB-D9659017B58E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221F74-DE05-7346-25AE-98DED9F491E4}"/>
              </a:ext>
            </a:extLst>
          </p:cNvPr>
          <p:cNvSpPr/>
          <p:nvPr/>
        </p:nvSpPr>
        <p:spPr>
          <a:xfrm>
            <a:off x="-1" y="0"/>
            <a:ext cx="222209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6E6BA89F-DC14-5330-067A-5680D2ABD6D1}"/>
              </a:ext>
            </a:extLst>
          </p:cNvPr>
          <p:cNvSpPr/>
          <p:nvPr/>
        </p:nvSpPr>
        <p:spPr>
          <a:xfrm>
            <a:off x="0" y="1981200"/>
            <a:ext cx="2222090" cy="59485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649838-E645-4C8E-F0E6-0487DAA7081C}"/>
              </a:ext>
            </a:extLst>
          </p:cNvPr>
          <p:cNvSpPr/>
          <p:nvPr/>
        </p:nvSpPr>
        <p:spPr>
          <a:xfrm>
            <a:off x="0" y="4907280"/>
            <a:ext cx="2222090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FC4A82D-BEFF-3CAB-EE42-774F0710CEED}"/>
              </a:ext>
            </a:extLst>
          </p:cNvPr>
          <p:cNvSpPr/>
          <p:nvPr/>
        </p:nvSpPr>
        <p:spPr>
          <a:xfrm>
            <a:off x="0" y="5973958"/>
            <a:ext cx="2222090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Configuración</a:t>
            </a:r>
          </a:p>
        </p:txBody>
      </p:sp>
      <p:sp>
        <p:nvSpPr>
          <p:cNvPr id="4" name="Rectángulo 3">
            <a:hlinkClick r:id="rId4" action="ppaction://hlinksldjump"/>
            <a:extLst>
              <a:ext uri="{FF2B5EF4-FFF2-40B4-BE49-F238E27FC236}">
                <a16:creationId xmlns:a16="http://schemas.microsoft.com/office/drawing/2014/main" id="{99FBE715-FF62-5622-511B-563BB474D134}"/>
              </a:ext>
            </a:extLst>
          </p:cNvPr>
          <p:cNvSpPr/>
          <p:nvPr/>
        </p:nvSpPr>
        <p:spPr>
          <a:xfrm>
            <a:off x="2172269" y="1300734"/>
            <a:ext cx="2084442" cy="6956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</a:rPr>
              <a:t>inventario llanta</a:t>
            </a:r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1EC135D2-9B25-41D6-7216-460EF1AF62E2}"/>
              </a:ext>
            </a:extLst>
          </p:cNvPr>
          <p:cNvSpPr/>
          <p:nvPr/>
        </p:nvSpPr>
        <p:spPr>
          <a:xfrm>
            <a:off x="-659" y="1268491"/>
            <a:ext cx="2222090" cy="71270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/>
              <a:t> </a:t>
            </a:r>
            <a:r>
              <a:rPr lang="es-MX" sz="2400">
                <a:hlinkClick r:id="rId3" action="ppaction://hlinksldjump"/>
              </a:rPr>
              <a:t>📦</a:t>
            </a:r>
            <a:r>
              <a:rPr lang="es-MX" sz="2400"/>
              <a:t> </a:t>
            </a:r>
            <a:r>
              <a:rPr lang="es-MX" sz="240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6512FA56-A402-9706-A64D-A7EDAE8B81EA}"/>
              </a:ext>
            </a:extLst>
          </p:cNvPr>
          <p:cNvSpPr/>
          <p:nvPr/>
        </p:nvSpPr>
        <p:spPr>
          <a:xfrm>
            <a:off x="2221431" y="1998290"/>
            <a:ext cx="993059" cy="577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8" name="Rectángulo 17">
            <a:hlinkClick r:id="rId6" action="ppaction://hlinksldjump"/>
            <a:extLst>
              <a:ext uri="{FF2B5EF4-FFF2-40B4-BE49-F238E27FC236}">
                <a16:creationId xmlns:a16="http://schemas.microsoft.com/office/drawing/2014/main" id="{B861A6C9-D863-5481-BB2B-162BD931C4A2}"/>
              </a:ext>
            </a:extLst>
          </p:cNvPr>
          <p:cNvSpPr/>
          <p:nvPr/>
        </p:nvSpPr>
        <p:spPr>
          <a:xfrm>
            <a:off x="3214490" y="1996353"/>
            <a:ext cx="993058" cy="579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sp>
        <p:nvSpPr>
          <p:cNvPr id="14" name="Rectángulo 13">
            <a:hlinkClick r:id="rId6" action="ppaction://hlinksldjump"/>
            <a:extLst>
              <a:ext uri="{FF2B5EF4-FFF2-40B4-BE49-F238E27FC236}">
                <a16:creationId xmlns:a16="http://schemas.microsoft.com/office/drawing/2014/main" id="{10324450-0F22-40EF-F25D-AE32ED300864}"/>
              </a:ext>
            </a:extLst>
          </p:cNvPr>
          <p:cNvSpPr/>
          <p:nvPr/>
        </p:nvSpPr>
        <p:spPr>
          <a:xfrm>
            <a:off x="0" y="2576053"/>
            <a:ext cx="2221430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19" name="Rectángulo 18">
            <a:hlinkClick r:id="rId6" action="ppaction://hlinksldjump"/>
            <a:extLst>
              <a:ext uri="{FF2B5EF4-FFF2-40B4-BE49-F238E27FC236}">
                <a16:creationId xmlns:a16="http://schemas.microsoft.com/office/drawing/2014/main" id="{308E33C4-8718-B453-F946-7C7F5D8C7FD1}"/>
              </a:ext>
            </a:extLst>
          </p:cNvPr>
          <p:cNvSpPr/>
          <p:nvPr/>
        </p:nvSpPr>
        <p:spPr>
          <a:xfrm>
            <a:off x="0" y="3304525"/>
            <a:ext cx="2221430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9230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CD8FB-BED8-C0BE-8AAE-223BD9219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CFD1AF0-F445-C53E-D189-CFB1890A0204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8529E2-645C-CA81-5A9F-C14F9E2A765F}"/>
              </a:ext>
            </a:extLst>
          </p:cNvPr>
          <p:cNvSpPr/>
          <p:nvPr/>
        </p:nvSpPr>
        <p:spPr>
          <a:xfrm>
            <a:off x="-1" y="0"/>
            <a:ext cx="2222091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5FFC7AEA-28FC-2F07-B654-3258ED96D041}"/>
              </a:ext>
            </a:extLst>
          </p:cNvPr>
          <p:cNvSpPr/>
          <p:nvPr/>
        </p:nvSpPr>
        <p:spPr>
          <a:xfrm>
            <a:off x="0" y="1981200"/>
            <a:ext cx="2222090" cy="59485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2F0706-BDA0-B1C5-EEBD-2F93F52E7E63}"/>
              </a:ext>
            </a:extLst>
          </p:cNvPr>
          <p:cNvSpPr/>
          <p:nvPr/>
        </p:nvSpPr>
        <p:spPr>
          <a:xfrm>
            <a:off x="0" y="4907280"/>
            <a:ext cx="2222090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C836348-A753-42AE-2E7D-C544FA07A0EE}"/>
              </a:ext>
            </a:extLst>
          </p:cNvPr>
          <p:cNvSpPr/>
          <p:nvPr/>
        </p:nvSpPr>
        <p:spPr>
          <a:xfrm>
            <a:off x="0" y="5973958"/>
            <a:ext cx="2222090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Configuración</a:t>
            </a:r>
          </a:p>
        </p:txBody>
      </p:sp>
      <p:sp>
        <p:nvSpPr>
          <p:cNvPr id="4" name="Rectángulo 3">
            <a:hlinkClick r:id="rId4" action="ppaction://hlinksldjump"/>
            <a:extLst>
              <a:ext uri="{FF2B5EF4-FFF2-40B4-BE49-F238E27FC236}">
                <a16:creationId xmlns:a16="http://schemas.microsoft.com/office/drawing/2014/main" id="{6BE6401F-82EC-4E09-E69D-1C97E9727CB6}"/>
              </a:ext>
            </a:extLst>
          </p:cNvPr>
          <p:cNvSpPr/>
          <p:nvPr/>
        </p:nvSpPr>
        <p:spPr>
          <a:xfrm>
            <a:off x="2172269" y="1348181"/>
            <a:ext cx="2035279" cy="69561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</a:rPr>
              <a:t>inventario llanta</a:t>
            </a:r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07C8232E-58A8-4850-34EA-28104301686D}"/>
              </a:ext>
            </a:extLst>
          </p:cNvPr>
          <p:cNvSpPr/>
          <p:nvPr/>
        </p:nvSpPr>
        <p:spPr>
          <a:xfrm>
            <a:off x="-659" y="1268491"/>
            <a:ext cx="2222090" cy="71270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/>
              <a:t> </a:t>
            </a:r>
            <a:r>
              <a:rPr lang="es-MX" sz="2400">
                <a:hlinkClick r:id="rId3" action="ppaction://hlinksldjump"/>
              </a:rPr>
              <a:t>📦</a:t>
            </a:r>
            <a:r>
              <a:rPr lang="es-MX" sz="2400"/>
              <a:t> </a:t>
            </a:r>
            <a:r>
              <a:rPr lang="es-MX" sz="2400">
                <a:solidFill>
                  <a:schemeClr val="bg1"/>
                </a:solidFill>
              </a:rPr>
              <a:t>Inventario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440EBBF-7073-C83E-B39D-2B959282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597973"/>
              </p:ext>
            </p:extLst>
          </p:nvPr>
        </p:nvGraphicFramePr>
        <p:xfrm>
          <a:off x="3674060" y="2819106"/>
          <a:ext cx="5463487" cy="14935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665524">
                  <a:extLst>
                    <a:ext uri="{9D8B030D-6E8A-4147-A177-3AD203B41FA5}">
                      <a16:colId xmlns:a16="http://schemas.microsoft.com/office/drawing/2014/main" val="1222629533"/>
                    </a:ext>
                  </a:extLst>
                </a:gridCol>
                <a:gridCol w="1392957">
                  <a:extLst>
                    <a:ext uri="{9D8B030D-6E8A-4147-A177-3AD203B41FA5}">
                      <a16:colId xmlns:a16="http://schemas.microsoft.com/office/drawing/2014/main" val="2564464839"/>
                    </a:ext>
                  </a:extLst>
                </a:gridCol>
                <a:gridCol w="1098888">
                  <a:extLst>
                    <a:ext uri="{9D8B030D-6E8A-4147-A177-3AD203B41FA5}">
                      <a16:colId xmlns:a16="http://schemas.microsoft.com/office/drawing/2014/main" val="1108369755"/>
                    </a:ext>
                  </a:extLst>
                </a:gridCol>
                <a:gridCol w="1052456">
                  <a:extLst>
                    <a:ext uri="{9D8B030D-6E8A-4147-A177-3AD203B41FA5}">
                      <a16:colId xmlns:a16="http://schemas.microsoft.com/office/drawing/2014/main" val="1931915552"/>
                    </a:ext>
                  </a:extLst>
                </a:gridCol>
                <a:gridCol w="1253662">
                  <a:extLst>
                    <a:ext uri="{9D8B030D-6E8A-4147-A177-3AD203B41FA5}">
                      <a16:colId xmlns:a16="http://schemas.microsoft.com/office/drawing/2014/main" val="2053785289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r>
                        <a:rPr lang="es-MX" sz="160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Cantidad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794947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s-MX" sz="1600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Michelin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 err="1"/>
                        <a:t>Primacy</a:t>
                      </a:r>
                      <a:r>
                        <a:rPr lang="es-MX" sz="1600"/>
                        <a:t> 4 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205/55 R16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209098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s-MX" sz="160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Bridgestone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Ecopia EP150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195/65 R15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688334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F6BA010-C2D5-62AC-233E-EC6A4C08C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66833"/>
              </p:ext>
            </p:extLst>
          </p:nvPr>
        </p:nvGraphicFramePr>
        <p:xfrm>
          <a:off x="9137548" y="2819105"/>
          <a:ext cx="2061394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54271">
                  <a:extLst>
                    <a:ext uri="{9D8B030D-6E8A-4147-A177-3AD203B41FA5}">
                      <a16:colId xmlns:a16="http://schemas.microsoft.com/office/drawing/2014/main" val="3578457012"/>
                    </a:ext>
                  </a:extLst>
                </a:gridCol>
                <a:gridCol w="1007123">
                  <a:extLst>
                    <a:ext uri="{9D8B030D-6E8A-4147-A177-3AD203B41FA5}">
                      <a16:colId xmlns:a16="http://schemas.microsoft.com/office/drawing/2014/main" val="3006786365"/>
                    </a:ext>
                  </a:extLst>
                </a:gridCol>
              </a:tblGrid>
              <a:tr h="346882">
                <a:tc gridSpan="2">
                  <a:txBody>
                    <a:bodyPr/>
                    <a:lstStyle/>
                    <a:p>
                      <a:pPr algn="ctr"/>
                      <a:r>
                        <a:rPr lang="es-MX" err="1"/>
                        <a:t>Accion</a:t>
                      </a:r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944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s-MX"/>
                        <a:t>Editar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9148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/>
                        <a:t>Editar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/>
                        <a:t>Eliminar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97214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5DDBBCA0-8FB7-1AB1-2FAA-D3395F96CEA5}"/>
              </a:ext>
            </a:extLst>
          </p:cNvPr>
          <p:cNvSpPr txBox="1"/>
          <p:nvPr/>
        </p:nvSpPr>
        <p:spPr>
          <a:xfrm>
            <a:off x="6096000" y="2106398"/>
            <a:ext cx="2073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/>
              <a:t>Inventario Rines</a:t>
            </a:r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FFEB7B83-6D8A-B966-0506-EECF2E04F9DE}"/>
              </a:ext>
            </a:extLst>
          </p:cNvPr>
          <p:cNvSpPr/>
          <p:nvPr/>
        </p:nvSpPr>
        <p:spPr>
          <a:xfrm>
            <a:off x="2221431" y="1998290"/>
            <a:ext cx="993059" cy="577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8" name="Rectángulo 17">
            <a:hlinkClick r:id="rId5" action="ppaction://hlinksldjump"/>
            <a:extLst>
              <a:ext uri="{FF2B5EF4-FFF2-40B4-BE49-F238E27FC236}">
                <a16:creationId xmlns:a16="http://schemas.microsoft.com/office/drawing/2014/main" id="{E5CE5BF3-A43A-BDF0-C4F5-0ED36423E9C4}"/>
              </a:ext>
            </a:extLst>
          </p:cNvPr>
          <p:cNvSpPr/>
          <p:nvPr/>
        </p:nvSpPr>
        <p:spPr>
          <a:xfrm>
            <a:off x="3214490" y="1996353"/>
            <a:ext cx="993058" cy="579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sp>
        <p:nvSpPr>
          <p:cNvPr id="19" name="Rectángulo 18">
            <a:hlinkClick r:id="rId6" action="ppaction://hlinksldjump"/>
            <a:extLst>
              <a:ext uri="{FF2B5EF4-FFF2-40B4-BE49-F238E27FC236}">
                <a16:creationId xmlns:a16="http://schemas.microsoft.com/office/drawing/2014/main" id="{E928F9AD-393D-DAE1-4A44-9D6EC9A99EAE}"/>
              </a:ext>
            </a:extLst>
          </p:cNvPr>
          <p:cNvSpPr/>
          <p:nvPr/>
        </p:nvSpPr>
        <p:spPr>
          <a:xfrm>
            <a:off x="0" y="2580469"/>
            <a:ext cx="2221430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4098282A-4390-CD94-9C24-FEC26E25DC8B}"/>
              </a:ext>
            </a:extLst>
          </p:cNvPr>
          <p:cNvSpPr/>
          <p:nvPr/>
        </p:nvSpPr>
        <p:spPr>
          <a:xfrm>
            <a:off x="-1" y="3326998"/>
            <a:ext cx="2221429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298567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D722-092E-DC65-AC33-1D9606A6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E9A21E-E76A-356C-F7EA-81DDE7641A7F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7A09D46-BA54-B326-7FEC-5D9DC82B091C}"/>
              </a:ext>
            </a:extLst>
          </p:cNvPr>
          <p:cNvSpPr/>
          <p:nvPr/>
        </p:nvSpPr>
        <p:spPr>
          <a:xfrm>
            <a:off x="0" y="0"/>
            <a:ext cx="2084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544EFACC-D375-C0A0-73FC-1F5B0C204547}"/>
              </a:ext>
            </a:extLst>
          </p:cNvPr>
          <p:cNvSpPr/>
          <p:nvPr/>
        </p:nvSpPr>
        <p:spPr>
          <a:xfrm>
            <a:off x="0" y="1981200"/>
            <a:ext cx="2084438" cy="8037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33B4B7-58D8-D894-686C-C1D65C1C3531}"/>
              </a:ext>
            </a:extLst>
          </p:cNvPr>
          <p:cNvSpPr/>
          <p:nvPr/>
        </p:nvSpPr>
        <p:spPr>
          <a:xfrm>
            <a:off x="0" y="4919823"/>
            <a:ext cx="2084438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8E9A9BA-B2D9-6BA3-0CEB-13027F54B207}"/>
              </a:ext>
            </a:extLst>
          </p:cNvPr>
          <p:cNvSpPr/>
          <p:nvPr/>
        </p:nvSpPr>
        <p:spPr>
          <a:xfrm>
            <a:off x="0" y="5973958"/>
            <a:ext cx="2084438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</a:t>
            </a:r>
            <a:r>
              <a:rPr lang="es-MX" sz="2400"/>
              <a:t>Configuración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739B48-822B-00E2-207E-CDCA97709665}"/>
              </a:ext>
            </a:extLst>
          </p:cNvPr>
          <p:cNvSpPr/>
          <p:nvPr/>
        </p:nvSpPr>
        <p:spPr>
          <a:xfrm>
            <a:off x="2084438" y="1199916"/>
            <a:ext cx="1986117" cy="7731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Inventario</a:t>
            </a:r>
            <a:r>
              <a:rPr lang="es-MX" b="1">
                <a:solidFill>
                  <a:schemeClr val="bg1"/>
                </a:solidFill>
              </a:rPr>
              <a:t> llanta</a:t>
            </a:r>
          </a:p>
        </p:txBody>
      </p:sp>
      <p:sp>
        <p:nvSpPr>
          <p:cNvPr id="13" name="Rectángulo 12">
            <a:hlinkClick r:id="rId3" action="ppaction://hlinksldjump"/>
            <a:extLst>
              <a:ext uri="{FF2B5EF4-FFF2-40B4-BE49-F238E27FC236}">
                <a16:creationId xmlns:a16="http://schemas.microsoft.com/office/drawing/2014/main" id="{65FF2349-886F-0F43-6EED-8CA6C0B0C9ED}"/>
              </a:ext>
            </a:extLst>
          </p:cNvPr>
          <p:cNvSpPr/>
          <p:nvPr/>
        </p:nvSpPr>
        <p:spPr>
          <a:xfrm>
            <a:off x="0" y="1173599"/>
            <a:ext cx="2084438" cy="8076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/>
              <a:t> </a:t>
            </a:r>
            <a:r>
              <a:rPr lang="es-MX" sz="2400">
                <a:hlinkClick r:id="rId3" action="ppaction://hlinksldjump"/>
              </a:rPr>
              <a:t>📦</a:t>
            </a:r>
            <a:r>
              <a:rPr lang="es-MX" sz="2400"/>
              <a:t> </a:t>
            </a:r>
            <a:r>
              <a:rPr lang="es-MX" sz="2400">
                <a:solidFill>
                  <a:schemeClr val="bg1"/>
                </a:solidFill>
              </a:rPr>
              <a:t>Inventario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1F49D24C-F183-3EF3-2BE6-FC87B0A89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215580"/>
              </p:ext>
            </p:extLst>
          </p:nvPr>
        </p:nvGraphicFramePr>
        <p:xfrm>
          <a:off x="3299460" y="2925965"/>
          <a:ext cx="8291543" cy="16459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29114">
                  <a:extLst>
                    <a:ext uri="{9D8B030D-6E8A-4147-A177-3AD203B41FA5}">
                      <a16:colId xmlns:a16="http://schemas.microsoft.com/office/drawing/2014/main" val="2309813842"/>
                    </a:ext>
                  </a:extLst>
                </a:gridCol>
                <a:gridCol w="1417268">
                  <a:extLst>
                    <a:ext uri="{9D8B030D-6E8A-4147-A177-3AD203B41FA5}">
                      <a16:colId xmlns:a16="http://schemas.microsoft.com/office/drawing/2014/main" val="3999371645"/>
                    </a:ext>
                  </a:extLst>
                </a:gridCol>
                <a:gridCol w="1312667">
                  <a:extLst>
                    <a:ext uri="{9D8B030D-6E8A-4147-A177-3AD203B41FA5}">
                      <a16:colId xmlns:a16="http://schemas.microsoft.com/office/drawing/2014/main" val="2509413854"/>
                    </a:ext>
                  </a:extLst>
                </a:gridCol>
                <a:gridCol w="1153016">
                  <a:extLst>
                    <a:ext uri="{9D8B030D-6E8A-4147-A177-3AD203B41FA5}">
                      <a16:colId xmlns:a16="http://schemas.microsoft.com/office/drawing/2014/main" val="1242534457"/>
                    </a:ext>
                  </a:extLst>
                </a:gridCol>
                <a:gridCol w="1132924">
                  <a:extLst>
                    <a:ext uri="{9D8B030D-6E8A-4147-A177-3AD203B41FA5}">
                      <a16:colId xmlns:a16="http://schemas.microsoft.com/office/drawing/2014/main" val="827648613"/>
                    </a:ext>
                  </a:extLst>
                </a:gridCol>
                <a:gridCol w="1393538">
                  <a:extLst>
                    <a:ext uri="{9D8B030D-6E8A-4147-A177-3AD203B41FA5}">
                      <a16:colId xmlns:a16="http://schemas.microsoft.com/office/drawing/2014/main" val="3689729545"/>
                    </a:ext>
                  </a:extLst>
                </a:gridCol>
                <a:gridCol w="1153016">
                  <a:extLst>
                    <a:ext uri="{9D8B030D-6E8A-4147-A177-3AD203B41FA5}">
                      <a16:colId xmlns:a16="http://schemas.microsoft.com/office/drawing/2014/main" val="1358511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Marca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Modelo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Medida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Cantidad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Ubicación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Acciones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9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Michelin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err="1"/>
                        <a:t>Ecopia</a:t>
                      </a:r>
                      <a:r>
                        <a:rPr lang="es-MX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205/55 R16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Bodega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Editar / Eliminar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858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Bridgestone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err="1"/>
                        <a:t>Ecopia</a:t>
                      </a:r>
                      <a:r>
                        <a:rPr lang="es-MX"/>
                        <a:t> EP150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195/65 R15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Bodega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Editar / Eliminar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936880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E6A12BC6-6042-DF98-FB7F-34FD77C9CDEC}"/>
              </a:ext>
            </a:extLst>
          </p:cNvPr>
          <p:cNvSpPr txBox="1"/>
          <p:nvPr/>
        </p:nvSpPr>
        <p:spPr>
          <a:xfrm>
            <a:off x="5987845" y="2227732"/>
            <a:ext cx="2327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/>
              <a:t>Inventario Llanta</a:t>
            </a:r>
          </a:p>
        </p:txBody>
      </p:sp>
      <p:sp>
        <p:nvSpPr>
          <p:cNvPr id="16" name="Rectángulo 15">
            <a:hlinkClick r:id="rId5" action="ppaction://hlinksldjump"/>
            <a:extLst>
              <a:ext uri="{FF2B5EF4-FFF2-40B4-BE49-F238E27FC236}">
                <a16:creationId xmlns:a16="http://schemas.microsoft.com/office/drawing/2014/main" id="{C1044D4F-68F0-E252-0CAE-C3BC2A7F81B7}"/>
              </a:ext>
            </a:extLst>
          </p:cNvPr>
          <p:cNvSpPr/>
          <p:nvPr/>
        </p:nvSpPr>
        <p:spPr>
          <a:xfrm>
            <a:off x="2084438" y="1977325"/>
            <a:ext cx="993059" cy="803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4856997B-72D5-E305-6655-D714AF8E2F9D}"/>
              </a:ext>
            </a:extLst>
          </p:cNvPr>
          <p:cNvSpPr/>
          <p:nvPr/>
        </p:nvSpPr>
        <p:spPr>
          <a:xfrm>
            <a:off x="3077497" y="1981200"/>
            <a:ext cx="993058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38709787-23CB-FDDD-2E61-4E3BAB9D4624}"/>
              </a:ext>
            </a:extLst>
          </p:cNvPr>
          <p:cNvSpPr/>
          <p:nvPr/>
        </p:nvSpPr>
        <p:spPr>
          <a:xfrm>
            <a:off x="0" y="2781052"/>
            <a:ext cx="2084438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21" name="Rectángulo 20">
            <a:hlinkClick r:id="rId6" action="ppaction://hlinksldjump"/>
            <a:extLst>
              <a:ext uri="{FF2B5EF4-FFF2-40B4-BE49-F238E27FC236}">
                <a16:creationId xmlns:a16="http://schemas.microsoft.com/office/drawing/2014/main" id="{0B0D99EA-B9BD-71A8-B136-E36F24158A32}"/>
              </a:ext>
            </a:extLst>
          </p:cNvPr>
          <p:cNvSpPr/>
          <p:nvPr/>
        </p:nvSpPr>
        <p:spPr>
          <a:xfrm>
            <a:off x="0" y="3516828"/>
            <a:ext cx="2084438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252315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AD58B-6D6A-EA53-5B67-F38C5EC3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109E5CF-CA86-157B-2FDC-E168DE4CC64F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97A0713-BBF1-6627-35AB-41A3E20E488F}"/>
              </a:ext>
            </a:extLst>
          </p:cNvPr>
          <p:cNvSpPr/>
          <p:nvPr/>
        </p:nvSpPr>
        <p:spPr>
          <a:xfrm>
            <a:off x="0" y="0"/>
            <a:ext cx="2084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21FFB174-6052-F119-4251-0E977617394A}"/>
              </a:ext>
            </a:extLst>
          </p:cNvPr>
          <p:cNvSpPr/>
          <p:nvPr/>
        </p:nvSpPr>
        <p:spPr>
          <a:xfrm>
            <a:off x="0" y="1981200"/>
            <a:ext cx="2084438" cy="80372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8" name="Rectángulo 7">
            <a:hlinkClick r:id="rId4" action="ppaction://hlinksldjump"/>
            <a:extLst>
              <a:ext uri="{FF2B5EF4-FFF2-40B4-BE49-F238E27FC236}">
                <a16:creationId xmlns:a16="http://schemas.microsoft.com/office/drawing/2014/main" id="{B2E6741C-B644-94FF-D8B5-C6E0B1566A88}"/>
              </a:ext>
            </a:extLst>
          </p:cNvPr>
          <p:cNvSpPr/>
          <p:nvPr/>
        </p:nvSpPr>
        <p:spPr>
          <a:xfrm>
            <a:off x="0" y="2777308"/>
            <a:ext cx="2084438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2E9334-B5CA-E86D-2249-9F5E01098E8A}"/>
              </a:ext>
            </a:extLst>
          </p:cNvPr>
          <p:cNvSpPr/>
          <p:nvPr/>
        </p:nvSpPr>
        <p:spPr>
          <a:xfrm>
            <a:off x="0" y="5973958"/>
            <a:ext cx="2084438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</a:t>
            </a:r>
            <a:r>
              <a:rPr lang="es-MX" sz="2400"/>
              <a:t>Configuración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8802C8-22B1-B28D-57CD-159F53D309BB}"/>
              </a:ext>
            </a:extLst>
          </p:cNvPr>
          <p:cNvSpPr/>
          <p:nvPr/>
        </p:nvSpPr>
        <p:spPr>
          <a:xfrm>
            <a:off x="2084438" y="1200391"/>
            <a:ext cx="1986117" cy="7731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Inventario</a:t>
            </a:r>
            <a:r>
              <a:rPr lang="es-MX" b="1">
                <a:solidFill>
                  <a:schemeClr val="bg1"/>
                </a:solidFill>
              </a:rPr>
              <a:t> llanta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1B7F320-E083-BB6B-C48A-4BECDE67F938}"/>
              </a:ext>
            </a:extLst>
          </p:cNvPr>
          <p:cNvSpPr/>
          <p:nvPr/>
        </p:nvSpPr>
        <p:spPr>
          <a:xfrm>
            <a:off x="0" y="1173599"/>
            <a:ext cx="2084438" cy="8076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303060-15D8-766C-67CC-FD5219B1F687}"/>
              </a:ext>
            </a:extLst>
          </p:cNvPr>
          <p:cNvSpPr txBox="1"/>
          <p:nvPr/>
        </p:nvSpPr>
        <p:spPr>
          <a:xfrm>
            <a:off x="0" y="1061792"/>
            <a:ext cx="2084438" cy="610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500">
                <a:hlinkClick r:id="rId3" action="ppaction://hlinksldjump"/>
              </a:rPr>
              <a:t>📦</a:t>
            </a:r>
            <a:r>
              <a:rPr lang="es-MX" sz="2500"/>
              <a:t> </a:t>
            </a:r>
            <a:r>
              <a:rPr lang="es-MX" sz="250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255533-368D-B701-587B-AE679A7B6F06}"/>
              </a:ext>
            </a:extLst>
          </p:cNvPr>
          <p:cNvSpPr txBox="1"/>
          <p:nvPr/>
        </p:nvSpPr>
        <p:spPr>
          <a:xfrm>
            <a:off x="6361471" y="2227732"/>
            <a:ext cx="19541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/>
              <a:t>Pedidos </a:t>
            </a:r>
          </a:p>
        </p:txBody>
      </p:sp>
      <p:sp>
        <p:nvSpPr>
          <p:cNvPr id="16" name="Rectángulo 15">
            <a:hlinkClick r:id="rId6" action="ppaction://hlinksldjump"/>
            <a:extLst>
              <a:ext uri="{FF2B5EF4-FFF2-40B4-BE49-F238E27FC236}">
                <a16:creationId xmlns:a16="http://schemas.microsoft.com/office/drawing/2014/main" id="{CA5168C8-AB29-6947-B3AD-52CA13996DD8}"/>
              </a:ext>
            </a:extLst>
          </p:cNvPr>
          <p:cNvSpPr/>
          <p:nvPr/>
        </p:nvSpPr>
        <p:spPr>
          <a:xfrm>
            <a:off x="2084438" y="1973581"/>
            <a:ext cx="993059" cy="803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7" name="Rectángulo 16">
            <a:hlinkClick r:id="rId6" action="ppaction://hlinksldjump"/>
            <a:extLst>
              <a:ext uri="{FF2B5EF4-FFF2-40B4-BE49-F238E27FC236}">
                <a16:creationId xmlns:a16="http://schemas.microsoft.com/office/drawing/2014/main" id="{DE651E4A-627A-09B3-8F5E-DC22BF4DB15C}"/>
              </a:ext>
            </a:extLst>
          </p:cNvPr>
          <p:cNvSpPr/>
          <p:nvPr/>
        </p:nvSpPr>
        <p:spPr>
          <a:xfrm>
            <a:off x="3077497" y="1979049"/>
            <a:ext cx="993058" cy="7982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06F1AA5-935E-5A32-79FF-6E21000F1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541623"/>
              </p:ext>
            </p:extLst>
          </p:nvPr>
        </p:nvGraphicFramePr>
        <p:xfrm>
          <a:off x="2818581" y="3303059"/>
          <a:ext cx="8127999" cy="1854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13805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8060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80096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s-MX"/>
                        <a:t>Historial de Pedidos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71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5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71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1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21537"/>
                  </a:ext>
                </a:extLst>
              </a:tr>
            </a:tbl>
          </a:graphicData>
        </a:graphic>
      </p:graphicFrame>
      <p:sp>
        <p:nvSpPr>
          <p:cNvPr id="22" name="Rectángulo 21">
            <a:extLst>
              <a:ext uri="{FF2B5EF4-FFF2-40B4-BE49-F238E27FC236}">
                <a16:creationId xmlns:a16="http://schemas.microsoft.com/office/drawing/2014/main" id="{0D4A4D0A-E1A9-76BC-A68B-AC05B3496639}"/>
              </a:ext>
            </a:extLst>
          </p:cNvPr>
          <p:cNvSpPr/>
          <p:nvPr/>
        </p:nvSpPr>
        <p:spPr>
          <a:xfrm>
            <a:off x="0" y="5089915"/>
            <a:ext cx="2084438" cy="88404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23" name="Rectángulo 22">
            <a:hlinkClick r:id="rId4" action="ppaction://hlinksldjump"/>
            <a:extLst>
              <a:ext uri="{FF2B5EF4-FFF2-40B4-BE49-F238E27FC236}">
                <a16:creationId xmlns:a16="http://schemas.microsoft.com/office/drawing/2014/main" id="{F00634E9-A903-D797-6A9D-82185DD57E4D}"/>
              </a:ext>
            </a:extLst>
          </p:cNvPr>
          <p:cNvSpPr/>
          <p:nvPr/>
        </p:nvSpPr>
        <p:spPr>
          <a:xfrm>
            <a:off x="0" y="3516828"/>
            <a:ext cx="2084438" cy="75124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129285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9E67A-F2EC-1760-5086-3C8405F9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C914B98-1CDC-B727-CE65-4ABA087A2723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6E4C79-4EFF-797D-0021-A62A1FA97FA8}"/>
              </a:ext>
            </a:extLst>
          </p:cNvPr>
          <p:cNvSpPr/>
          <p:nvPr/>
        </p:nvSpPr>
        <p:spPr>
          <a:xfrm>
            <a:off x="0" y="0"/>
            <a:ext cx="2084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F6F3BDF8-0C5A-C557-C5AF-158FB0BE8175}"/>
              </a:ext>
            </a:extLst>
          </p:cNvPr>
          <p:cNvSpPr/>
          <p:nvPr/>
        </p:nvSpPr>
        <p:spPr>
          <a:xfrm>
            <a:off x="0" y="1981200"/>
            <a:ext cx="2084438" cy="8037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F13E4179-B1BE-6C50-99E1-AC9EDBC66B58}"/>
              </a:ext>
            </a:extLst>
          </p:cNvPr>
          <p:cNvSpPr/>
          <p:nvPr/>
        </p:nvSpPr>
        <p:spPr>
          <a:xfrm>
            <a:off x="0" y="2784927"/>
            <a:ext cx="2084438" cy="64407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C4193B-00D0-0A14-2ED2-658D86CF3705}"/>
              </a:ext>
            </a:extLst>
          </p:cNvPr>
          <p:cNvSpPr/>
          <p:nvPr/>
        </p:nvSpPr>
        <p:spPr>
          <a:xfrm>
            <a:off x="0" y="4919823"/>
            <a:ext cx="2084438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272D18-8657-B4B2-F816-7DC0C6934EA0}"/>
              </a:ext>
            </a:extLst>
          </p:cNvPr>
          <p:cNvSpPr/>
          <p:nvPr/>
        </p:nvSpPr>
        <p:spPr>
          <a:xfrm>
            <a:off x="0" y="5973958"/>
            <a:ext cx="2084438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</a:t>
            </a:r>
            <a:r>
              <a:rPr lang="es-MX" sz="2400"/>
              <a:t>Configuración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5ADE984-6DA4-817D-5797-5C2015DF5D94}"/>
              </a:ext>
            </a:extLst>
          </p:cNvPr>
          <p:cNvSpPr/>
          <p:nvPr/>
        </p:nvSpPr>
        <p:spPr>
          <a:xfrm>
            <a:off x="2084438" y="1233665"/>
            <a:ext cx="1986117" cy="7731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Inventario</a:t>
            </a:r>
            <a:r>
              <a:rPr lang="es-MX" b="1">
                <a:solidFill>
                  <a:schemeClr val="bg1"/>
                </a:solidFill>
              </a:rPr>
              <a:t> llanta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8BE1DE5-CC3C-CF53-0B7E-EEED827B5996}"/>
              </a:ext>
            </a:extLst>
          </p:cNvPr>
          <p:cNvSpPr/>
          <p:nvPr/>
        </p:nvSpPr>
        <p:spPr>
          <a:xfrm>
            <a:off x="0" y="1173599"/>
            <a:ext cx="2084438" cy="8076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617B74-3EC9-4E1A-FD9E-43F5875DDEA4}"/>
              </a:ext>
            </a:extLst>
          </p:cNvPr>
          <p:cNvSpPr txBox="1"/>
          <p:nvPr/>
        </p:nvSpPr>
        <p:spPr>
          <a:xfrm>
            <a:off x="1" y="1173597"/>
            <a:ext cx="2084438" cy="61036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500">
                <a:hlinkClick r:id="rId3" action="ppaction://hlinksldjump"/>
              </a:rPr>
              <a:t>📦</a:t>
            </a:r>
            <a:r>
              <a:rPr lang="es-MX" sz="2500"/>
              <a:t> </a:t>
            </a:r>
            <a:r>
              <a:rPr lang="es-MX" sz="250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441FF8-2DC1-C2B5-71D4-7679F48F82AC}"/>
              </a:ext>
            </a:extLst>
          </p:cNvPr>
          <p:cNvSpPr txBox="1"/>
          <p:nvPr/>
        </p:nvSpPr>
        <p:spPr>
          <a:xfrm>
            <a:off x="5574891" y="2068742"/>
            <a:ext cx="2957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/>
              <a:t>Nueva Entrada de llanta</a:t>
            </a:r>
          </a:p>
        </p:txBody>
      </p:sp>
      <p:sp>
        <p:nvSpPr>
          <p:cNvPr id="16" name="Rectángulo 15">
            <a:hlinkClick r:id="rId6" action="ppaction://hlinksldjump"/>
            <a:extLst>
              <a:ext uri="{FF2B5EF4-FFF2-40B4-BE49-F238E27FC236}">
                <a16:creationId xmlns:a16="http://schemas.microsoft.com/office/drawing/2014/main" id="{F1A26B89-021B-4CC0-457D-631B0444651E}"/>
              </a:ext>
            </a:extLst>
          </p:cNvPr>
          <p:cNvSpPr/>
          <p:nvPr/>
        </p:nvSpPr>
        <p:spPr>
          <a:xfrm>
            <a:off x="2084438" y="1973581"/>
            <a:ext cx="993059" cy="803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7" name="Rectángulo 16">
            <a:hlinkClick r:id="rId6" action="ppaction://hlinksldjump"/>
            <a:extLst>
              <a:ext uri="{FF2B5EF4-FFF2-40B4-BE49-F238E27FC236}">
                <a16:creationId xmlns:a16="http://schemas.microsoft.com/office/drawing/2014/main" id="{F34DD70B-1D02-D869-2DFC-DBCEA068671D}"/>
              </a:ext>
            </a:extLst>
          </p:cNvPr>
          <p:cNvSpPr/>
          <p:nvPr/>
        </p:nvSpPr>
        <p:spPr>
          <a:xfrm>
            <a:off x="3077497" y="1979048"/>
            <a:ext cx="993058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012FF5-F59C-16A7-DCEB-B60230F218A4}"/>
              </a:ext>
            </a:extLst>
          </p:cNvPr>
          <p:cNvSpPr txBox="1"/>
          <p:nvPr/>
        </p:nvSpPr>
        <p:spPr>
          <a:xfrm>
            <a:off x="4168876" y="2511712"/>
            <a:ext cx="582922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/>
              <a:t>Formulario para registrar nuevas llantas al sistema:</a:t>
            </a:r>
          </a:p>
          <a:p>
            <a:endParaRPr lang="es-MX" sz="2000"/>
          </a:p>
          <a:p>
            <a:r>
              <a:rPr lang="es-MX" sz="2000"/>
              <a:t>Marca: [__________]</a:t>
            </a:r>
          </a:p>
          <a:p>
            <a:r>
              <a:rPr lang="es-MX" sz="2000"/>
              <a:t>Modelo: [__________]</a:t>
            </a:r>
          </a:p>
          <a:p>
            <a:r>
              <a:rPr lang="es-MX" sz="2000"/>
              <a:t>Medida: [__________] </a:t>
            </a:r>
            <a:r>
              <a:rPr lang="es-MX" sz="2000" i="1"/>
              <a:t>(ej. 205/55 R16)</a:t>
            </a:r>
            <a:endParaRPr lang="es-MX" sz="2000"/>
          </a:p>
          <a:p>
            <a:r>
              <a:rPr lang="es-MX" sz="2000"/>
              <a:t>Cantidad: [__]</a:t>
            </a:r>
          </a:p>
          <a:p>
            <a:r>
              <a:rPr lang="es-MX" sz="2000"/>
              <a:t>Precio unitario: [$___]</a:t>
            </a:r>
          </a:p>
          <a:p>
            <a:r>
              <a:rPr lang="es-MX" sz="2000"/>
              <a:t>Fecha de ingreso: [ ___ ] </a:t>
            </a:r>
            <a:r>
              <a:rPr lang="es-MX" sz="2000" i="1"/>
              <a:t>día/mes/año</a:t>
            </a:r>
          </a:p>
          <a:p>
            <a:r>
              <a:rPr lang="es-MX" sz="2000"/>
              <a:t>Ubicación: [__________]</a:t>
            </a:r>
          </a:p>
          <a:p>
            <a:r>
              <a:rPr lang="es-MX" sz="2000"/>
              <a:t>Observaciones: [__________]</a:t>
            </a:r>
          </a:p>
          <a:p>
            <a:r>
              <a:rPr lang="es-MX" sz="2000"/>
              <a:t>[Guardar ✅] [Cancelar ❌]</a:t>
            </a:r>
          </a:p>
          <a:p>
            <a:endParaRPr lang="es-MX"/>
          </a:p>
        </p:txBody>
      </p:sp>
      <p:sp>
        <p:nvSpPr>
          <p:cNvPr id="18" name="Rectángulo 17">
            <a:hlinkClick r:id="rId2" action="ppaction://hlinksldjump"/>
            <a:extLst>
              <a:ext uri="{FF2B5EF4-FFF2-40B4-BE49-F238E27FC236}">
                <a16:creationId xmlns:a16="http://schemas.microsoft.com/office/drawing/2014/main" id="{B7F73403-2112-0DF3-9D4A-4679EF891D30}"/>
              </a:ext>
            </a:extLst>
          </p:cNvPr>
          <p:cNvSpPr/>
          <p:nvPr/>
        </p:nvSpPr>
        <p:spPr>
          <a:xfrm>
            <a:off x="0" y="3429001"/>
            <a:ext cx="2084438" cy="6193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36373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CA230-4240-D57B-8180-20BCAD98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CABF0D-DAC7-D366-1638-C08141F17DC1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CE75B6-1D6C-4558-D2EC-938957ACCAC6}"/>
              </a:ext>
            </a:extLst>
          </p:cNvPr>
          <p:cNvSpPr/>
          <p:nvPr/>
        </p:nvSpPr>
        <p:spPr>
          <a:xfrm>
            <a:off x="0" y="0"/>
            <a:ext cx="2084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7274ED06-8EB2-D0C1-90AC-7F10DE2C1B50}"/>
              </a:ext>
            </a:extLst>
          </p:cNvPr>
          <p:cNvSpPr/>
          <p:nvPr/>
        </p:nvSpPr>
        <p:spPr>
          <a:xfrm>
            <a:off x="0" y="1981200"/>
            <a:ext cx="2084438" cy="8037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9" name="Rectángulo 8">
            <a:hlinkClick r:id="rId4" action="ppaction://hlinksldjump"/>
            <a:extLst>
              <a:ext uri="{FF2B5EF4-FFF2-40B4-BE49-F238E27FC236}">
                <a16:creationId xmlns:a16="http://schemas.microsoft.com/office/drawing/2014/main" id="{94494227-480F-BB83-B12D-AED7680AE750}"/>
              </a:ext>
            </a:extLst>
          </p:cNvPr>
          <p:cNvSpPr/>
          <p:nvPr/>
        </p:nvSpPr>
        <p:spPr>
          <a:xfrm>
            <a:off x="-1" y="2784926"/>
            <a:ext cx="2084438" cy="82404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F705EF-246D-A598-3F07-461C60E2FEC3}"/>
              </a:ext>
            </a:extLst>
          </p:cNvPr>
          <p:cNvSpPr/>
          <p:nvPr/>
        </p:nvSpPr>
        <p:spPr>
          <a:xfrm>
            <a:off x="0" y="4919823"/>
            <a:ext cx="2084438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02A9B96-922E-7684-CE31-9BE61B7CE972}"/>
              </a:ext>
            </a:extLst>
          </p:cNvPr>
          <p:cNvSpPr/>
          <p:nvPr/>
        </p:nvSpPr>
        <p:spPr>
          <a:xfrm>
            <a:off x="0" y="5973958"/>
            <a:ext cx="2084438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</a:t>
            </a:r>
            <a:r>
              <a:rPr lang="es-MX" sz="2400"/>
              <a:t>Configuración</a:t>
            </a:r>
          </a:p>
        </p:txBody>
      </p:sp>
      <p:sp>
        <p:nvSpPr>
          <p:cNvPr id="2" name="Rectángulo 1">
            <a:hlinkClick r:id="rId5" action="ppaction://hlinksldjump"/>
            <a:extLst>
              <a:ext uri="{FF2B5EF4-FFF2-40B4-BE49-F238E27FC236}">
                <a16:creationId xmlns:a16="http://schemas.microsoft.com/office/drawing/2014/main" id="{E89525D6-83A6-41C2-6BDB-3B6228ABE887}"/>
              </a:ext>
            </a:extLst>
          </p:cNvPr>
          <p:cNvSpPr/>
          <p:nvPr/>
        </p:nvSpPr>
        <p:spPr>
          <a:xfrm>
            <a:off x="2084438" y="1204137"/>
            <a:ext cx="1986117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Inventario rines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2899D2-FA25-7B57-7AC9-B97BFEC3F691}"/>
              </a:ext>
            </a:extLst>
          </p:cNvPr>
          <p:cNvSpPr/>
          <p:nvPr/>
        </p:nvSpPr>
        <p:spPr>
          <a:xfrm>
            <a:off x="4070555" y="1204138"/>
            <a:ext cx="2084438" cy="77706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Inventario</a:t>
            </a:r>
            <a:r>
              <a:rPr lang="es-MX" b="1">
                <a:solidFill>
                  <a:schemeClr val="bg1"/>
                </a:solidFill>
              </a:rPr>
              <a:t> llanta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7ED773-4918-2FBE-A1E2-E90891546C18}"/>
              </a:ext>
            </a:extLst>
          </p:cNvPr>
          <p:cNvSpPr/>
          <p:nvPr/>
        </p:nvSpPr>
        <p:spPr>
          <a:xfrm>
            <a:off x="0" y="1173599"/>
            <a:ext cx="2084438" cy="8076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6ECA59-06EB-0F0F-B000-96FD0CDFB868}"/>
              </a:ext>
            </a:extLst>
          </p:cNvPr>
          <p:cNvSpPr txBox="1"/>
          <p:nvPr/>
        </p:nvSpPr>
        <p:spPr>
          <a:xfrm>
            <a:off x="1" y="1173597"/>
            <a:ext cx="2084438" cy="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500">
                <a:hlinkClick r:id="rId3" action="ppaction://hlinksldjump"/>
              </a:rPr>
              <a:t>📦</a:t>
            </a:r>
            <a:r>
              <a:rPr lang="es-MX" sz="2500"/>
              <a:t> </a:t>
            </a:r>
            <a:r>
              <a:rPr lang="es-MX" sz="250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C1B9C99-E49A-ABE8-7C35-5A50337702B1}"/>
              </a:ext>
            </a:extLst>
          </p:cNvPr>
          <p:cNvSpPr txBox="1"/>
          <p:nvPr/>
        </p:nvSpPr>
        <p:spPr>
          <a:xfrm>
            <a:off x="5574891" y="2068742"/>
            <a:ext cx="2957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/>
              <a:t>Registrar Salida</a:t>
            </a:r>
            <a:endParaRPr lang="es-MX" sz="2000"/>
          </a:p>
        </p:txBody>
      </p:sp>
      <p:sp>
        <p:nvSpPr>
          <p:cNvPr id="16" name="Rectángulo 15">
            <a:hlinkClick r:id="rId5" action="ppaction://hlinksldjump"/>
            <a:extLst>
              <a:ext uri="{FF2B5EF4-FFF2-40B4-BE49-F238E27FC236}">
                <a16:creationId xmlns:a16="http://schemas.microsoft.com/office/drawing/2014/main" id="{BBA88BC8-829B-0610-F341-8314FE0A5E16}"/>
              </a:ext>
            </a:extLst>
          </p:cNvPr>
          <p:cNvSpPr/>
          <p:nvPr/>
        </p:nvSpPr>
        <p:spPr>
          <a:xfrm>
            <a:off x="2084438" y="1973581"/>
            <a:ext cx="993059" cy="803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7" name="Rectángulo 16">
            <a:hlinkClick r:id="rId5" action="ppaction://hlinksldjump"/>
            <a:extLst>
              <a:ext uri="{FF2B5EF4-FFF2-40B4-BE49-F238E27FC236}">
                <a16:creationId xmlns:a16="http://schemas.microsoft.com/office/drawing/2014/main" id="{8D10657E-ED4F-B3E2-EFC8-EFCED9672502}"/>
              </a:ext>
            </a:extLst>
          </p:cNvPr>
          <p:cNvSpPr/>
          <p:nvPr/>
        </p:nvSpPr>
        <p:spPr>
          <a:xfrm>
            <a:off x="3077497" y="1979048"/>
            <a:ext cx="993058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4AF965-1E19-C53B-9210-8D8F4148BCB6}"/>
              </a:ext>
            </a:extLst>
          </p:cNvPr>
          <p:cNvSpPr txBox="1"/>
          <p:nvPr/>
        </p:nvSpPr>
        <p:spPr>
          <a:xfrm>
            <a:off x="4279491" y="2623036"/>
            <a:ext cx="5929828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200"/>
              <a:t>Registra cuando se venden o se usan llantas:</a:t>
            </a:r>
          </a:p>
          <a:p>
            <a:endParaRPr lang="es-MX" sz="2200"/>
          </a:p>
          <a:p>
            <a:r>
              <a:rPr lang="es-MX" sz="2200"/>
              <a:t>Seleccionar llanta: [ Buscar por marca/modelo]</a:t>
            </a:r>
          </a:p>
          <a:p>
            <a:r>
              <a:rPr lang="es-MX" sz="2200"/>
              <a:t>Cantidad que sale: [__]</a:t>
            </a:r>
          </a:p>
          <a:p>
            <a:r>
              <a:rPr lang="es-MX" sz="2200"/>
              <a:t>Motivo de salida: [Venta | Uso interno | Otro]</a:t>
            </a:r>
          </a:p>
          <a:p>
            <a:r>
              <a:rPr lang="es-MX" sz="2200"/>
              <a:t>Fecha: </a:t>
            </a:r>
          </a:p>
          <a:p>
            <a:r>
              <a:rPr lang="es-MX" sz="2200"/>
              <a:t>[Registrar salida ]</a:t>
            </a:r>
          </a:p>
          <a:p>
            <a:endParaRPr lang="es-MX"/>
          </a:p>
        </p:txBody>
      </p:sp>
      <p:sp>
        <p:nvSpPr>
          <p:cNvPr id="18" name="Rectángulo 17">
            <a:hlinkClick r:id="rId7" action="ppaction://hlinksldjump"/>
            <a:extLst>
              <a:ext uri="{FF2B5EF4-FFF2-40B4-BE49-F238E27FC236}">
                <a16:creationId xmlns:a16="http://schemas.microsoft.com/office/drawing/2014/main" id="{EF822804-B714-5EA9-21C6-EA7A312873BD}"/>
              </a:ext>
            </a:extLst>
          </p:cNvPr>
          <p:cNvSpPr/>
          <p:nvPr/>
        </p:nvSpPr>
        <p:spPr>
          <a:xfrm>
            <a:off x="0" y="3608972"/>
            <a:ext cx="2084438" cy="6193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16345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C76C-03D2-ED74-631B-3B0AF21C2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315F345-5A11-C6B4-AC3C-1260B0C552CC}"/>
              </a:ext>
            </a:extLst>
          </p:cNvPr>
          <p:cNvSpPr txBox="1"/>
          <p:nvPr/>
        </p:nvSpPr>
        <p:spPr>
          <a:xfrm>
            <a:off x="3299460" y="714494"/>
            <a:ext cx="58140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000" b="1"/>
              <a:t>Gestión de Inventario de Llantas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563965-AA5C-919A-2136-56A0BF6E0B46}"/>
              </a:ext>
            </a:extLst>
          </p:cNvPr>
          <p:cNvSpPr/>
          <p:nvPr/>
        </p:nvSpPr>
        <p:spPr>
          <a:xfrm>
            <a:off x="0" y="0"/>
            <a:ext cx="2084438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hlinkClick r:id="rId2" action="ppaction://hlinksldjump"/>
            <a:extLst>
              <a:ext uri="{FF2B5EF4-FFF2-40B4-BE49-F238E27FC236}">
                <a16:creationId xmlns:a16="http://schemas.microsoft.com/office/drawing/2014/main" id="{1616911A-220B-87ED-6BF0-C06D34EC50F3}"/>
              </a:ext>
            </a:extLst>
          </p:cNvPr>
          <p:cNvSpPr/>
          <p:nvPr/>
        </p:nvSpPr>
        <p:spPr>
          <a:xfrm>
            <a:off x="0" y="1981200"/>
            <a:ext cx="2084438" cy="8037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>
                <a:hlinkClick r:id="rId3" action="ppaction://hlinksldjump"/>
              </a:rPr>
              <a:t>📦 </a:t>
            </a:r>
            <a:r>
              <a:rPr lang="es-MX" sz="2500"/>
              <a:t>Pedidos</a:t>
            </a:r>
          </a:p>
        </p:txBody>
      </p:sp>
      <p:sp>
        <p:nvSpPr>
          <p:cNvPr id="9" name="Rectángulo 8">
            <a:hlinkClick r:id="rId2" action="ppaction://hlinksldjump"/>
            <a:extLst>
              <a:ext uri="{FF2B5EF4-FFF2-40B4-BE49-F238E27FC236}">
                <a16:creationId xmlns:a16="http://schemas.microsoft.com/office/drawing/2014/main" id="{13FF4FC9-1F6C-EF83-77DF-3FD752A86E47}"/>
              </a:ext>
            </a:extLst>
          </p:cNvPr>
          <p:cNvSpPr/>
          <p:nvPr/>
        </p:nvSpPr>
        <p:spPr>
          <a:xfrm>
            <a:off x="-1" y="2784926"/>
            <a:ext cx="2084438" cy="7618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📈 Proveedor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E60A108-0A60-4606-6884-E2D1F38E6540}"/>
              </a:ext>
            </a:extLst>
          </p:cNvPr>
          <p:cNvSpPr/>
          <p:nvPr/>
        </p:nvSpPr>
        <p:spPr>
          <a:xfrm>
            <a:off x="0" y="4919823"/>
            <a:ext cx="2084438" cy="106667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Registro de empleados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1EA841C-5D10-2377-C304-F2CF4AD528FF}"/>
              </a:ext>
            </a:extLst>
          </p:cNvPr>
          <p:cNvSpPr/>
          <p:nvPr/>
        </p:nvSpPr>
        <p:spPr>
          <a:xfrm>
            <a:off x="0" y="5973958"/>
            <a:ext cx="2084438" cy="88404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⚙️ </a:t>
            </a:r>
            <a:r>
              <a:rPr lang="es-MX" sz="2400"/>
              <a:t>Configuración</a:t>
            </a:r>
          </a:p>
        </p:txBody>
      </p:sp>
      <p:sp>
        <p:nvSpPr>
          <p:cNvPr id="2" name="Rectángulo 1">
            <a:hlinkClick r:id="rId4" action="ppaction://hlinksldjump"/>
            <a:extLst>
              <a:ext uri="{FF2B5EF4-FFF2-40B4-BE49-F238E27FC236}">
                <a16:creationId xmlns:a16="http://schemas.microsoft.com/office/drawing/2014/main" id="{C529AC96-7B2B-0163-2AB8-D09DE148E225}"/>
              </a:ext>
            </a:extLst>
          </p:cNvPr>
          <p:cNvSpPr/>
          <p:nvPr/>
        </p:nvSpPr>
        <p:spPr>
          <a:xfrm>
            <a:off x="2084438" y="1204137"/>
            <a:ext cx="1986117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Inventario rines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2229908-F9BD-4FD5-731C-511553B2B81E}"/>
              </a:ext>
            </a:extLst>
          </p:cNvPr>
          <p:cNvSpPr/>
          <p:nvPr/>
        </p:nvSpPr>
        <p:spPr>
          <a:xfrm>
            <a:off x="4070555" y="1200392"/>
            <a:ext cx="2084438" cy="77318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Inventario</a:t>
            </a:r>
            <a:r>
              <a:rPr lang="es-MX" b="1">
                <a:solidFill>
                  <a:schemeClr val="bg1"/>
                </a:solidFill>
              </a:rPr>
              <a:t> llanta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B033FCE-2709-3EED-0840-3D29F50B31DB}"/>
              </a:ext>
            </a:extLst>
          </p:cNvPr>
          <p:cNvSpPr/>
          <p:nvPr/>
        </p:nvSpPr>
        <p:spPr>
          <a:xfrm>
            <a:off x="0" y="1173599"/>
            <a:ext cx="2084438" cy="8076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01D8A70-87FB-1C4E-7B28-E50E13BB5BDE}"/>
              </a:ext>
            </a:extLst>
          </p:cNvPr>
          <p:cNvSpPr txBox="1"/>
          <p:nvPr/>
        </p:nvSpPr>
        <p:spPr>
          <a:xfrm>
            <a:off x="1" y="1173597"/>
            <a:ext cx="2084438" cy="610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500">
                <a:hlinkClick r:id="rId3" action="ppaction://hlinksldjump"/>
              </a:rPr>
              <a:t>📦</a:t>
            </a:r>
            <a:r>
              <a:rPr lang="es-MX" sz="2500"/>
              <a:t> </a:t>
            </a:r>
            <a:r>
              <a:rPr lang="es-MX" sz="2500">
                <a:solidFill>
                  <a:schemeClr val="bg1"/>
                </a:solidFill>
              </a:rPr>
              <a:t>Inventario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7B49E9C-6C5D-961D-B1E8-066308FC877E}"/>
              </a:ext>
            </a:extLst>
          </p:cNvPr>
          <p:cNvSpPr txBox="1"/>
          <p:nvPr/>
        </p:nvSpPr>
        <p:spPr>
          <a:xfrm>
            <a:off x="6381135" y="2068742"/>
            <a:ext cx="21508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/>
              <a:t>Proveedor </a:t>
            </a:r>
            <a:endParaRPr lang="es-MX" sz="2000"/>
          </a:p>
        </p:txBody>
      </p:sp>
      <p:sp>
        <p:nvSpPr>
          <p:cNvPr id="16" name="Rectángulo 15">
            <a:hlinkClick r:id="rId4" action="ppaction://hlinksldjump"/>
            <a:extLst>
              <a:ext uri="{FF2B5EF4-FFF2-40B4-BE49-F238E27FC236}">
                <a16:creationId xmlns:a16="http://schemas.microsoft.com/office/drawing/2014/main" id="{13482940-E7F7-DC6F-51E6-7B620F39BDBF}"/>
              </a:ext>
            </a:extLst>
          </p:cNvPr>
          <p:cNvSpPr/>
          <p:nvPr/>
        </p:nvSpPr>
        <p:spPr>
          <a:xfrm>
            <a:off x="2084438" y="1973581"/>
            <a:ext cx="993059" cy="8037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Entrada</a:t>
            </a:r>
          </a:p>
        </p:txBody>
      </p:sp>
      <p:sp>
        <p:nvSpPr>
          <p:cNvPr id="17" name="Rectángulo 16">
            <a:hlinkClick r:id="rId4" action="ppaction://hlinksldjump"/>
            <a:extLst>
              <a:ext uri="{FF2B5EF4-FFF2-40B4-BE49-F238E27FC236}">
                <a16:creationId xmlns:a16="http://schemas.microsoft.com/office/drawing/2014/main" id="{115C3745-D391-896D-6CF4-0EEEE6E3B04D}"/>
              </a:ext>
            </a:extLst>
          </p:cNvPr>
          <p:cNvSpPr/>
          <p:nvPr/>
        </p:nvSpPr>
        <p:spPr>
          <a:xfrm>
            <a:off x="3077497" y="1979048"/>
            <a:ext cx="993058" cy="8076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/>
              <a:t>Salida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DC7EBC2-7B84-F9C2-9641-E30F1E18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406225"/>
              </p:ext>
            </p:extLst>
          </p:nvPr>
        </p:nvGraphicFramePr>
        <p:xfrm>
          <a:off x="3172542" y="3133121"/>
          <a:ext cx="8128000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273263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5588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5704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8546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/>
                        <a:t>ID_PROVEEDOR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/>
                        <a:t>NUMERO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Materia Prima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1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8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59762"/>
                  </a:ext>
                </a:extLst>
              </a:tr>
            </a:tbl>
          </a:graphicData>
        </a:graphic>
      </p:graphicFrame>
      <p:sp>
        <p:nvSpPr>
          <p:cNvPr id="18" name="Rectángulo 17">
            <a:hlinkClick r:id="rId6" action="ppaction://hlinksldjump"/>
            <a:extLst>
              <a:ext uri="{FF2B5EF4-FFF2-40B4-BE49-F238E27FC236}">
                <a16:creationId xmlns:a16="http://schemas.microsoft.com/office/drawing/2014/main" id="{5F2C6E78-7F40-40C9-885C-6A44E34AEA18}"/>
              </a:ext>
            </a:extLst>
          </p:cNvPr>
          <p:cNvSpPr/>
          <p:nvPr/>
        </p:nvSpPr>
        <p:spPr>
          <a:xfrm>
            <a:off x="0" y="3542713"/>
            <a:ext cx="2084438" cy="6193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/>
              <a:t>🏬 Almacén </a:t>
            </a:r>
          </a:p>
        </p:txBody>
      </p:sp>
    </p:spTree>
    <p:extLst>
      <p:ext uri="{BB962C8B-B14F-4D97-AF65-F5344CB8AC3E}">
        <p14:creationId xmlns:p14="http://schemas.microsoft.com/office/powerpoint/2010/main" val="294574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6D99B8FAABF848B5B506A004BD75C1" ma:contentTypeVersion="9" ma:contentTypeDescription="Crear nuevo documento." ma:contentTypeScope="" ma:versionID="e5ad1a555298bd188935fabb6fe9b618">
  <xsd:schema xmlns:xsd="http://www.w3.org/2001/XMLSchema" xmlns:xs="http://www.w3.org/2001/XMLSchema" xmlns:p="http://schemas.microsoft.com/office/2006/metadata/properties" xmlns:ns3="f1f8f878-e4fe-4a1c-90f4-199dcda15e69" xmlns:ns4="01bf6d40-a4b9-477a-8f41-f443b075f58a" targetNamespace="http://schemas.microsoft.com/office/2006/metadata/properties" ma:root="true" ma:fieldsID="ecd60940b050ff182d8bf1b6f475d727" ns3:_="" ns4:_="">
    <xsd:import namespace="f1f8f878-e4fe-4a1c-90f4-199dcda15e69"/>
    <xsd:import namespace="01bf6d40-a4b9-477a-8f41-f443b075f58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f8f878-e4fe-4a1c-90f4-199dcda15e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bf6d40-a4b9-477a-8f41-f443b075f58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f8f878-e4fe-4a1c-90f4-199dcda15e6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E9B153-ADAD-48E7-8E0D-55BB4FDF7213}">
  <ds:schemaRefs>
    <ds:schemaRef ds:uri="01bf6d40-a4b9-477a-8f41-f443b075f58a"/>
    <ds:schemaRef ds:uri="f1f8f878-e4fe-4a1c-90f4-199dcda15e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2E805D-2F53-4667-A872-BC3484B5CBC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f1f8f878-e4fe-4a1c-90f4-199dcda15e69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01bf6d40-a4b9-477a-8f41-f443b075f58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E6387D-A785-49D6-9C41-91B7C0F3B7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Panorámica</PresentationFormat>
  <Paragraphs>298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Empleado</vt:lpstr>
      <vt:lpstr>Ingresaste al modo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Cliente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DINA BETSABE VALENCIA ROSADO</dc:creator>
  <cp:lastModifiedBy>DINA BETSABE VALENCIA ROSADO</cp:lastModifiedBy>
  <cp:revision>2</cp:revision>
  <dcterms:created xsi:type="dcterms:W3CDTF">2025-06-24T00:20:13Z</dcterms:created>
  <dcterms:modified xsi:type="dcterms:W3CDTF">2025-07-03T04:13:17Z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0x010100956D99B8FAABF848B5B506A004BD75C1</vt:lpwstr>
  </property>
</Properties>
</file>