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n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41170"/>
            <a:ext cx="1954530" cy="2143125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H="1">
            <a:off x="1671320" y="-17145"/>
            <a:ext cx="59690" cy="710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Cuadro de texto 5"/>
          <p:cNvSpPr txBox="1"/>
          <p:nvPr/>
        </p:nvSpPr>
        <p:spPr>
          <a:xfrm>
            <a:off x="76200" y="3768725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s-ES"/>
              <a:t>Clientes</a:t>
            </a:r>
            <a:endParaRPr lang="es-MX" altLang="es-ES"/>
          </a:p>
        </p:txBody>
      </p:sp>
      <p:cxnSp>
        <p:nvCxnSpPr>
          <p:cNvPr id="7" name="Conector recto de flecha 6"/>
          <p:cNvCxnSpPr>
            <a:stCxn id="4" idx="3"/>
          </p:cNvCxnSpPr>
          <p:nvPr/>
        </p:nvCxnSpPr>
        <p:spPr>
          <a:xfrm flipV="1">
            <a:off x="1954530" y="1094740"/>
            <a:ext cx="1539240" cy="1718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3493770" y="299720"/>
            <a:ext cx="185293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Selección de marcas para llanta</a:t>
            </a:r>
            <a:endParaRPr lang="es-MX" alt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971040" y="3084830"/>
            <a:ext cx="1498600" cy="48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Cuadro de texto 9"/>
          <p:cNvSpPr txBox="1"/>
          <p:nvPr/>
        </p:nvSpPr>
        <p:spPr>
          <a:xfrm>
            <a:off x="3493770" y="2567305"/>
            <a:ext cx="185293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Selección de modelos del catalogo de llantas</a:t>
            </a:r>
            <a:endParaRPr lang="es-MX" altLang="es-ES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995170" y="3528695"/>
            <a:ext cx="1246505" cy="958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3385820" y="4224020"/>
            <a:ext cx="199009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Selección de la cantidad de llantas</a:t>
            </a:r>
            <a:endParaRPr lang="es-MX" altLang="es-ES"/>
          </a:p>
        </p:txBody>
      </p:sp>
      <p:cxnSp>
        <p:nvCxnSpPr>
          <p:cNvPr id="13" name="Conector recto de flecha 12"/>
          <p:cNvCxnSpPr>
            <a:stCxn id="12" idx="3"/>
          </p:cNvCxnSpPr>
          <p:nvPr/>
        </p:nvCxnSpPr>
        <p:spPr>
          <a:xfrm flipV="1">
            <a:off x="5375910" y="4535805"/>
            <a:ext cx="41973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Cuadro de texto 13"/>
          <p:cNvSpPr txBox="1"/>
          <p:nvPr/>
        </p:nvSpPr>
        <p:spPr>
          <a:xfrm>
            <a:off x="5783580" y="4223385"/>
            <a:ext cx="1594485" cy="140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s-MX" altLang="es-ES"/>
              <a:t>Puede ver (dependiendo de la cantidad) el total del precio</a:t>
            </a:r>
            <a:endParaRPr lang="es-MX" alt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1922780" y="4151630"/>
            <a:ext cx="1175385" cy="147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Cuadro de texto 15"/>
          <p:cNvSpPr txBox="1"/>
          <p:nvPr/>
        </p:nvSpPr>
        <p:spPr>
          <a:xfrm>
            <a:off x="3169920" y="5626100"/>
            <a:ext cx="19900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Liquidaciones</a:t>
            </a:r>
            <a:endParaRPr lang="es-MX" altLang="es-ES"/>
          </a:p>
        </p:txBody>
      </p: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5160010" y="5810250"/>
            <a:ext cx="443865" cy="14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Cuadro de texto 18"/>
          <p:cNvSpPr txBox="1"/>
          <p:nvPr/>
        </p:nvSpPr>
        <p:spPr>
          <a:xfrm>
            <a:off x="5603875" y="5810250"/>
            <a:ext cx="2682240" cy="104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s-MX" altLang="es-ES"/>
              <a:t>Tendrá dos opciones de liquidaciones (promociones)</a:t>
            </a:r>
            <a:endParaRPr lang="es-MX" altLang="es-ES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2030730" y="1893570"/>
            <a:ext cx="2290445" cy="105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Cuadro de texto 20"/>
          <p:cNvSpPr txBox="1"/>
          <p:nvPr/>
        </p:nvSpPr>
        <p:spPr>
          <a:xfrm>
            <a:off x="4397375" y="1433195"/>
            <a:ext cx="18529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Consulta de ticket de compra</a:t>
            </a:r>
            <a:endParaRPr lang="es-MX" alt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6250305" y="1741170"/>
            <a:ext cx="41973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uadro de texto 22"/>
          <p:cNvSpPr txBox="1"/>
          <p:nvPr/>
        </p:nvSpPr>
        <p:spPr>
          <a:xfrm>
            <a:off x="6670040" y="1433195"/>
            <a:ext cx="18529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Eliminación de ticket</a:t>
            </a:r>
            <a:endParaRPr lang="es-MX" altLang="es-ES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695450" y="154940"/>
            <a:ext cx="6030595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Cuadro de texto 24"/>
          <p:cNvSpPr txBox="1"/>
          <p:nvPr/>
        </p:nvSpPr>
        <p:spPr>
          <a:xfrm>
            <a:off x="7726045" y="0"/>
            <a:ext cx="1852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Tipo de pago</a:t>
            </a:r>
            <a:endParaRPr lang="es-MX" altLang="es-ES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9578975" y="81915"/>
            <a:ext cx="41973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Cuadro de texto 26"/>
          <p:cNvSpPr txBox="1"/>
          <p:nvPr/>
        </p:nvSpPr>
        <p:spPr>
          <a:xfrm>
            <a:off x="9998710" y="0"/>
            <a:ext cx="1852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Tarjeta de debito</a:t>
            </a:r>
            <a:endParaRPr lang="es-MX" altLang="es-ES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9578975" y="411480"/>
            <a:ext cx="461010" cy="199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Cuadro de texto 28"/>
          <p:cNvSpPr txBox="1"/>
          <p:nvPr/>
        </p:nvSpPr>
        <p:spPr>
          <a:xfrm>
            <a:off x="10039985" y="495300"/>
            <a:ext cx="1852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Tarjeta de credito</a:t>
            </a:r>
            <a:endParaRPr lang="es-MX" altLang="es-ES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246620" y="179070"/>
            <a:ext cx="2757170" cy="2505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8735060" y="411480"/>
            <a:ext cx="69850" cy="318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Cuadro de texto 31"/>
          <p:cNvSpPr txBox="1"/>
          <p:nvPr/>
        </p:nvSpPr>
        <p:spPr>
          <a:xfrm>
            <a:off x="8735060" y="773430"/>
            <a:ext cx="11607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Número de tarjeta</a:t>
            </a:r>
            <a:endParaRPr lang="es-MX" altLang="es-ES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9895840" y="1114425"/>
            <a:ext cx="298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Cuadro de texto 33"/>
          <p:cNvSpPr txBox="1"/>
          <p:nvPr/>
        </p:nvSpPr>
        <p:spPr>
          <a:xfrm>
            <a:off x="10194290" y="990600"/>
            <a:ext cx="153860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Titular de la tarjeta</a:t>
            </a:r>
            <a:endParaRPr lang="es-MX" altLang="es-ES"/>
          </a:p>
        </p:txBody>
      </p:sp>
      <p:sp>
        <p:nvSpPr>
          <p:cNvPr id="35" name="Cuadro de texto 34"/>
          <p:cNvSpPr txBox="1"/>
          <p:nvPr/>
        </p:nvSpPr>
        <p:spPr>
          <a:xfrm>
            <a:off x="9401175" y="2764790"/>
            <a:ext cx="1852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s-MX" altLang="es-ES"/>
              <a:t>Inicio</a:t>
            </a:r>
            <a:endParaRPr lang="es-MX" alt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Presentation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luisg</dc:creator>
  <cp:lastModifiedBy>luisg</cp:lastModifiedBy>
  <cp:revision>2</cp:revision>
  <dcterms:created xsi:type="dcterms:W3CDTF">2025-07-09T05:40:01Z</dcterms:created>
  <dcterms:modified xsi:type="dcterms:W3CDTF">2025-07-09T06:26:49Z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3082-12.2.0.21931</vt:lpwstr>
  </property>
  <property fmtid="{D5CDD505-2E9C-101B-9397-08002B2CF9AE}" pid="3" name="ICV">
    <vt:lpwstr>5DA9B7FF87AD4869BDC64FCAF1FD6C08_11</vt:lpwstr>
  </property>
</Properties>
</file>