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3" r:id="rId11"/>
    <p:sldId id="269" r:id="rId12"/>
    <p:sldId id="265" r:id="rId13"/>
    <p:sldId id="268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6851" autoAdjust="0"/>
  </p:normalViewPr>
  <p:slideViewPr>
    <p:cSldViewPr snapToGrid="0">
      <p:cViewPr varScale="1">
        <p:scale>
          <a:sx n="45" d="100"/>
          <a:sy n="45" d="100"/>
        </p:scale>
        <p:origin x="5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7CAF-5E27-4E8A-8FAF-CCCDCDD2DF6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61003-87A5-49C5-BB40-963B5D4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An event occurs in a web page (the page is loaded, a button is clicked)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is created by JavaScript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sends a request to a web server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 server processes the request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The server sends a response back to the web page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The response is read by JavaScript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Proper action (like page update) is performed by JavaScript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61003-87A5-49C5-BB40-963B5D44CC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61003-87A5-49C5-BB40-963B5D44CC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61003-87A5-49C5-BB40-963B5D44CC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61003-87A5-49C5-BB40-963B5D44CC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61003-87A5-49C5-BB40-963B5D44CC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7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4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8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1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38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44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68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8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84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3466" y="0"/>
            <a:ext cx="4852988" cy="3200400"/>
          </a:xfrm>
        </p:spPr>
        <p:txBody>
          <a:bodyPr>
            <a:normAutofit/>
          </a:bodyPr>
          <a:lstStyle/>
          <a:p>
            <a:r>
              <a:rPr lang="en-US" dirty="0"/>
              <a:t>Arduino-Based Home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2745" y="5905500"/>
            <a:ext cx="8676222" cy="1905000"/>
          </a:xfrm>
        </p:spPr>
        <p:txBody>
          <a:bodyPr/>
          <a:lstStyle/>
          <a:p>
            <a:r>
              <a:rPr lang="en-US" dirty="0"/>
              <a:t>Luis Guevara </a:t>
            </a:r>
          </a:p>
        </p:txBody>
      </p:sp>
      <p:pic>
        <p:nvPicPr>
          <p:cNvPr id="4" name="Picture 3" descr="Image result for arduino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91" y="4731504"/>
            <a:ext cx="2856230" cy="19418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21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Luis Guevara</a:t>
            </a:r>
          </a:p>
        </p:txBody>
      </p:sp>
    </p:spTree>
    <p:extLst>
      <p:ext uri="{BB962C8B-B14F-4D97-AF65-F5344CB8AC3E}">
        <p14:creationId xmlns:p14="http://schemas.microsoft.com/office/powerpoint/2010/main" val="261682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then responds to every AJAX request by sending an XML file back to the web browser</a:t>
            </a:r>
          </a:p>
          <a:p>
            <a:r>
              <a:rPr lang="en-US" dirty="0"/>
              <a:t>XML file contains the states of the LED’s (on/off)</a:t>
            </a:r>
          </a:p>
          <a:p>
            <a:r>
              <a:rPr lang="en-US" dirty="0"/>
              <a:t>When LED button is clicked on webpage, JavaScript will then send an instruction to turn it on/off with the next AJAX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1FC3-A64B-442D-9032-ACD23D25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700867"/>
            <a:ext cx="10018713" cy="1752599"/>
          </a:xfrm>
        </p:spPr>
        <p:txBody>
          <a:bodyPr/>
          <a:lstStyle/>
          <a:p>
            <a:r>
              <a:rPr lang="en-US" dirty="0"/>
              <a:t>Changes?</a:t>
            </a:r>
          </a:p>
        </p:txBody>
      </p:sp>
    </p:spTree>
    <p:extLst>
      <p:ext uri="{BB962C8B-B14F-4D97-AF65-F5344CB8AC3E}">
        <p14:creationId xmlns:p14="http://schemas.microsoft.com/office/powerpoint/2010/main" val="268460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wasn’t a priority</a:t>
            </a:r>
          </a:p>
          <a:p>
            <a:r>
              <a:rPr lang="en-US" dirty="0"/>
              <a:t>Implemented .</a:t>
            </a:r>
            <a:r>
              <a:rPr lang="en-US" dirty="0" err="1"/>
              <a:t>htaccess</a:t>
            </a:r>
            <a:r>
              <a:rPr lang="en-US" dirty="0"/>
              <a:t> password protection, but hardware was </a:t>
            </a:r>
            <a:r>
              <a:rPr lang="en-US" dirty="0" err="1"/>
              <a:t>slooooow</a:t>
            </a:r>
            <a:endParaRPr lang="en-US" dirty="0"/>
          </a:p>
          <a:p>
            <a:r>
              <a:rPr lang="en-US" dirty="0"/>
              <a:t>Used a specialized library for Arduino called </a:t>
            </a:r>
            <a:r>
              <a:rPr lang="en-US" dirty="0" err="1"/>
              <a:t>MiniApache</a:t>
            </a:r>
            <a:r>
              <a:rPr lang="en-US" dirty="0"/>
              <a:t> – not that great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Later realized that I could keep it only on the network, less complicated for my use</a:t>
            </a:r>
          </a:p>
        </p:txBody>
      </p:sp>
    </p:spTree>
    <p:extLst>
      <p:ext uri="{BB962C8B-B14F-4D97-AF65-F5344CB8AC3E}">
        <p14:creationId xmlns:p14="http://schemas.microsoft.com/office/powerpoint/2010/main" val="217007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8F11-17A3-4EFA-8841-C211CC39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DD48-15A2-4AB6-995A-282CA551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CSS on page to make interface look nicer</a:t>
            </a:r>
          </a:p>
          <a:p>
            <a:r>
              <a:rPr lang="en-US" dirty="0"/>
              <a:t>Larger buttons, stressed on ease-of-use</a:t>
            </a:r>
          </a:p>
          <a:p>
            <a:r>
              <a:rPr lang="en-US" dirty="0"/>
              <a:t>Mobile friendly</a:t>
            </a:r>
          </a:p>
        </p:txBody>
      </p:sp>
    </p:spTree>
    <p:extLst>
      <p:ext uri="{BB962C8B-B14F-4D97-AF65-F5344CB8AC3E}">
        <p14:creationId xmlns:p14="http://schemas.microsoft.com/office/powerpoint/2010/main" val="22806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749-6993-437F-B07D-1F324A36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- 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E346-A679-485E-8B72-257592AF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 between when the checkbox was pressed and when the Arduino would receive the change</a:t>
            </a:r>
          </a:p>
          <a:p>
            <a:r>
              <a:rPr lang="en-US" dirty="0"/>
              <a:t>Cleaned up code, condensed snippets into functions that would be called</a:t>
            </a:r>
          </a:p>
          <a:p>
            <a:r>
              <a:rPr lang="en-US" dirty="0"/>
              <a:t>Cleaning up code reduced resources used on Arduino</a:t>
            </a:r>
          </a:p>
        </p:txBody>
      </p:sp>
    </p:spTree>
    <p:extLst>
      <p:ext uri="{BB962C8B-B14F-4D97-AF65-F5344CB8AC3E}">
        <p14:creationId xmlns:p14="http://schemas.microsoft.com/office/powerpoint/2010/main" val="134786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B5BD-6B82-49BD-AC9E-FD6BA72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over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FEB2-DCC2-46EA-BBE6-66A96723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UNO’s hardware wasn’t the best choice</a:t>
            </a:r>
          </a:p>
          <a:p>
            <a:r>
              <a:rPr lang="en-US" dirty="0"/>
              <a:t>Easy to use, but for the features I wanted, I need something more powerful</a:t>
            </a:r>
          </a:p>
          <a:p>
            <a:r>
              <a:rPr lang="en-US" dirty="0"/>
              <a:t>Simplify my HTML code with </a:t>
            </a:r>
            <a:r>
              <a:rPr lang="en-US" dirty="0" err="1"/>
              <a:t>Jquery</a:t>
            </a:r>
            <a:r>
              <a:rPr lang="en-US" dirty="0"/>
              <a:t> – next on list</a:t>
            </a:r>
          </a:p>
        </p:txBody>
      </p:sp>
    </p:spTree>
    <p:extLst>
      <p:ext uri="{BB962C8B-B14F-4D97-AF65-F5344CB8AC3E}">
        <p14:creationId xmlns:p14="http://schemas.microsoft.com/office/powerpoint/2010/main" val="402649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24AAF-7C64-4576-8430-7A6D9349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https://www.youtube.com/watch?v=40YfE08_QM4</a:t>
            </a:r>
          </a:p>
        </p:txBody>
      </p:sp>
    </p:spTree>
    <p:extLst>
      <p:ext uri="{BB962C8B-B14F-4D97-AF65-F5344CB8AC3E}">
        <p14:creationId xmlns:p14="http://schemas.microsoft.com/office/powerpoint/2010/main" val="30157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>
                <a:effectLst/>
              </a:rPr>
              <a:t>uild a website that serves as an interface for a home automation setup</a:t>
            </a:r>
          </a:p>
          <a:p>
            <a:r>
              <a:rPr lang="en-US" dirty="0"/>
              <a:t>Utilizes an Arduino UNO and an Arduino Ethernet shield as a web server</a:t>
            </a:r>
            <a:endParaRPr lang="en-US" dirty="0">
              <a:effectLst/>
            </a:endParaRPr>
          </a:p>
          <a:p>
            <a:r>
              <a:rPr lang="en-US" dirty="0"/>
              <a:t>The owner of the home automation set up is able to navigate through the website and able to control 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9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Arduino UNO?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  <a:p>
            <a:r>
              <a:rPr lang="en-US" dirty="0"/>
              <a:t>Enough functionality for my purpose</a:t>
            </a:r>
          </a:p>
          <a:p>
            <a:r>
              <a:rPr lang="en-US" dirty="0"/>
              <a:t>Inexpensive</a:t>
            </a:r>
          </a:p>
        </p:txBody>
      </p:sp>
    </p:spTree>
    <p:extLst>
      <p:ext uri="{BB962C8B-B14F-4D97-AF65-F5344CB8AC3E}">
        <p14:creationId xmlns:p14="http://schemas.microsoft.com/office/powerpoint/2010/main" val="102938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Pieces of code; Arduino sketch and HTML page </a:t>
            </a:r>
          </a:p>
          <a:p>
            <a:r>
              <a:rPr lang="en-US" dirty="0"/>
              <a:t>Sketch contains code to set up I/O, Arduino as server</a:t>
            </a:r>
          </a:p>
          <a:p>
            <a:r>
              <a:rPr lang="en-US" dirty="0"/>
              <a:t>HTML file is loaded onto an SD card within the Ethernet Shield</a:t>
            </a:r>
          </a:p>
          <a:p>
            <a:r>
              <a:rPr lang="en-US" dirty="0"/>
              <a:t>HTML page is the visual interface home owner uses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Sketch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libraries included</a:t>
            </a:r>
          </a:p>
          <a:p>
            <a:r>
              <a:rPr lang="en-US" dirty="0"/>
              <a:t>I/O pins initialized</a:t>
            </a:r>
          </a:p>
          <a:p>
            <a:r>
              <a:rPr lang="en-US" dirty="0"/>
              <a:t>LAN IP, gateway IP, subnet mask was given to create the server</a:t>
            </a:r>
          </a:p>
          <a:p>
            <a:r>
              <a:rPr lang="en-US" dirty="0"/>
              <a:t>Buffer created to get HTTP requests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Sketch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Specified LED’s as outputs</a:t>
            </a:r>
          </a:p>
          <a:p>
            <a:r>
              <a:rPr lang="en-US" dirty="0"/>
              <a:t>Error checked when initializing the SD card</a:t>
            </a:r>
          </a:p>
          <a:p>
            <a:r>
              <a:rPr lang="en-US" dirty="0"/>
              <a:t>After error checking, initialize Ethernet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(Asynchronous JavaScript and 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update a web page without reloading the page</a:t>
            </a:r>
          </a:p>
          <a:p>
            <a:r>
              <a:rPr lang="en-US" dirty="0"/>
              <a:t>Request/Receive data from a server after the page has loaded</a:t>
            </a:r>
          </a:p>
          <a:p>
            <a:r>
              <a:rPr lang="en-US" dirty="0"/>
              <a:t>Can send data to a server in the background</a:t>
            </a:r>
          </a:p>
          <a:p>
            <a:r>
              <a:rPr lang="en-US" dirty="0"/>
              <a:t>How did I utilize it here?</a:t>
            </a:r>
          </a:p>
        </p:txBody>
      </p:sp>
    </p:spTree>
    <p:extLst>
      <p:ext uri="{BB962C8B-B14F-4D97-AF65-F5344CB8AC3E}">
        <p14:creationId xmlns:p14="http://schemas.microsoft.com/office/powerpoint/2010/main" val="181775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5973-74FB-4BF3-BB91-F81E75B4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B41B3-4FC6-4640-AF87-C13BC3BE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356" y="584200"/>
            <a:ext cx="10209354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continuously listen to clients</a:t>
            </a:r>
          </a:p>
          <a:p>
            <a:r>
              <a:rPr lang="en-US" dirty="0"/>
              <a:t>Check to see if client is trying to connect (web browser loading page from Arduino web server)</a:t>
            </a:r>
          </a:p>
          <a:p>
            <a:r>
              <a:rPr lang="en-US" dirty="0"/>
              <a:t>If so, JavaScript on webpage sends an AJAX request for data from the Arduino every second</a:t>
            </a:r>
          </a:p>
        </p:txBody>
      </p:sp>
    </p:spTree>
    <p:extLst>
      <p:ext uri="{BB962C8B-B14F-4D97-AF65-F5344CB8AC3E}">
        <p14:creationId xmlns:p14="http://schemas.microsoft.com/office/powerpoint/2010/main" val="1515451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1126</TotalTime>
  <Words>554</Words>
  <Application>Microsoft Office PowerPoint</Application>
  <PresentationFormat>Widescreen</PresentationFormat>
  <Paragraphs>71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Arduino-Based Home Automation</vt:lpstr>
      <vt:lpstr>Overview</vt:lpstr>
      <vt:lpstr>Why Arduino UNO? </vt:lpstr>
      <vt:lpstr>Code</vt:lpstr>
      <vt:lpstr>Arduino Sketch </vt:lpstr>
      <vt:lpstr>Arduino Sketch </vt:lpstr>
      <vt:lpstr>AJAX (Asynchronous JavaScript and XML)</vt:lpstr>
      <vt:lpstr>How it works? </vt:lpstr>
      <vt:lpstr>Application</vt:lpstr>
      <vt:lpstr>Application</vt:lpstr>
      <vt:lpstr>Changes?</vt:lpstr>
      <vt:lpstr>Security</vt:lpstr>
      <vt:lpstr>CSS</vt:lpstr>
      <vt:lpstr>Another problem - lag</vt:lpstr>
      <vt:lpstr>Do it over again?</vt:lpstr>
      <vt:lpstr>Demo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Arduino-Based Home Automation</dc:title>
  <dc:creator>cengscl</dc:creator>
  <cp:lastModifiedBy>Luis Guevara</cp:lastModifiedBy>
  <cp:revision>14</cp:revision>
  <dcterms:created xsi:type="dcterms:W3CDTF">2018-03-22T16:04:23Z</dcterms:created>
  <dcterms:modified xsi:type="dcterms:W3CDTF">2018-05-10T21:16:24Z</dcterms:modified>
</cp:coreProperties>
</file>