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98ec7f4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98ec7f4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98ec7f4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98ec7f4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98ec7f4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98ec7f4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898ec7f4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898ec7f4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98ec7f4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98ec7f4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98ec7f4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898ec7f4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898ec7f4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898ec7f4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898ec7f4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898ec7f4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98ec7f4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98ec7f4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898ec7f4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898ec7f4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98ec7f4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98ec7f4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98ec7f4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98ec7f4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898ec7f4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898ec7f4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98ec7f4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98ec7f4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98ec7f4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98ec7f4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98ec7f4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98ec7f4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98ec7f4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898ec7f4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98ec7f4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98ec7f4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98ec7f4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898ec7f4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98ec7f4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98ec7f4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LuisGustavoBlockNienkotter/Decorato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Decorator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030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Design Pattern tipo estrutural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445175" y="4670575"/>
            <a:ext cx="2625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Luis Gustavo Block Nienkotter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59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1355575"/>
            <a:ext cx="7688700" cy="29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50" y="1303888"/>
            <a:ext cx="8725099" cy="30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59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1355575"/>
            <a:ext cx="7688700" cy="29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99" y="1355587"/>
            <a:ext cx="8760824" cy="32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59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1355575"/>
            <a:ext cx="7688700" cy="29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2" y="1355575"/>
            <a:ext cx="8815174" cy="31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59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1355575"/>
            <a:ext cx="7688700" cy="29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37" y="1928513"/>
            <a:ext cx="8635926" cy="18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9450" y="59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729450" y="1355575"/>
            <a:ext cx="7688700" cy="29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25" y="2307200"/>
            <a:ext cx="8773950" cy="10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59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9450" y="1355575"/>
            <a:ext cx="7688700" cy="29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99" y="2089887"/>
            <a:ext cx="8629600" cy="15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59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29450" y="1355575"/>
            <a:ext cx="7688700" cy="29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50" y="1876425"/>
            <a:ext cx="8791026" cy="20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29450" y="59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729450" y="1355575"/>
            <a:ext cx="7688700" cy="29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525" y="1355575"/>
            <a:ext cx="6420950" cy="36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729450" y="59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729450" y="1355575"/>
            <a:ext cx="7688700" cy="29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030" y="1355575"/>
            <a:ext cx="6192600" cy="37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29450" y="59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729450" y="1355575"/>
            <a:ext cx="7688700" cy="29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00" y="1355574"/>
            <a:ext cx="7738975" cy="34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6039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Descrição</a:t>
            </a:r>
            <a:endParaRPr sz="30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417200"/>
            <a:ext cx="7688700" cy="29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Decorator é um design pattern do tipo estrutural, o papel que ele exerce é de criar novas responsabilidades a uma classe de forma dinâmica e em tempo de execução, podendo retirar essas novas funcionalidades posteriormente.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729450" y="59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729450" y="1355575"/>
            <a:ext cx="7688700" cy="29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250" y="1355575"/>
            <a:ext cx="6941508" cy="36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https://github.com/LuisGustavoBlockNienkotter/Decorator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9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355575"/>
            <a:ext cx="7688700" cy="29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Digamos que se tenha uma classe de busca, essa classe é responsável de realizar todas as buscas nas listas do seu sistema, porém tem coisas muito específicas que você quer buscar, por exemplo, um cliente com mais de X produtos, que a venda deu acima de Y reais e feita na data W. Para realizar essa busca teria que criar um método específico para esse tipo de busca.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59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355575"/>
            <a:ext cx="7688700" cy="29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separar cada uma dessas especificações de modo que se pode fazer qualquer tipo de pesquisa só adicionando o tipo de pesquisa que se quer?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59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Atores Envolvidos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355575"/>
            <a:ext cx="7688700" cy="29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b="1"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Interface: </a:t>
            </a: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 os métodos que existiram em todos os atores do Decorator.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b="1"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Decorado: </a:t>
            </a: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Objeto que receberá as implementam a interface e receberá as extensões dinamicamente.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b="1"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Decoradores: </a:t>
            </a: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Objetos que irão decorar o objeto Decorado.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59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355575"/>
            <a:ext cx="7688700" cy="29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500" y="1355575"/>
            <a:ext cx="5170601" cy="360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59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1355575"/>
            <a:ext cx="7688700" cy="29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0" y="2198138"/>
            <a:ext cx="8800750" cy="12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59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1355575"/>
            <a:ext cx="7688700" cy="29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99" y="2102638"/>
            <a:ext cx="8653800" cy="14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59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1355575"/>
            <a:ext cx="7688700" cy="29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49" y="1815363"/>
            <a:ext cx="8751700" cy="20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