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57" r:id="rId5"/>
    <p:sldId id="280" r:id="rId6"/>
    <p:sldId id="282" r:id="rId7"/>
    <p:sldId id="258" r:id="rId8"/>
    <p:sldId id="268" r:id="rId9"/>
    <p:sldId id="281" r:id="rId10"/>
    <p:sldId id="259" r:id="rId11"/>
    <p:sldId id="260" r:id="rId12"/>
    <p:sldId id="286" r:id="rId13"/>
    <p:sldId id="283" r:id="rId14"/>
    <p:sldId id="261" r:id="rId15"/>
    <p:sldId id="262" r:id="rId16"/>
    <p:sldId id="263" r:id="rId17"/>
    <p:sldId id="264" r:id="rId18"/>
    <p:sldId id="284" r:id="rId19"/>
    <p:sldId id="265" r:id="rId20"/>
    <p:sldId id="266" r:id="rId21"/>
    <p:sldId id="267" r:id="rId22"/>
    <p:sldId id="271" r:id="rId23"/>
    <p:sldId id="285" r:id="rId24"/>
    <p:sldId id="287" r:id="rId25"/>
    <p:sldId id="289" r:id="rId26"/>
    <p:sldId id="277" r:id="rId27"/>
    <p:sldId id="270" r:id="rId28"/>
    <p:sldId id="274" r:id="rId29"/>
    <p:sldId id="275" r:id="rId30"/>
    <p:sldId id="276" r:id="rId31"/>
    <p:sldId id="27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21/04/2023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006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21/04/2023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094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21/04/2023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39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21/04/2023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766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21/04/2023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419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21/04/2023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1382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21/04/2023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0269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21/04/2023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4742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21/04/2023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158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21/04/2023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70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21/04/2023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28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21/04/2023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24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21/04/2023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12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21/04/2023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433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21/04/2023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367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21/04/2023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44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D3-156E-4D8A-B6A6-2F8F48A2FDCD}" type="datetimeFigureOut">
              <a:rPr lang="es-MX" smtClean="0"/>
              <a:t>21/04/2023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016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D86D4D3-156E-4D8A-B6A6-2F8F48A2FDCD}" type="datetimeFigureOut">
              <a:rPr lang="es-MX" smtClean="0"/>
              <a:t>21/04/2023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98F2BDF-331E-4F40-B1AF-DD1A948E7F9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0981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260F-5BD2-8C65-1087-666F7F4EE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622" y="214509"/>
            <a:ext cx="9440034" cy="1828801"/>
          </a:xfrm>
        </p:spPr>
        <p:txBody>
          <a:bodyPr/>
          <a:lstStyle/>
          <a:p>
            <a:r>
              <a:rPr lang="es-MX" dirty="0"/>
              <a:t>Presentación de operación del programa Nexus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A0A01-4CDE-DA7E-CECE-8880D9201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3962323"/>
            <a:ext cx="9440034" cy="1049867"/>
          </a:xfrm>
        </p:spPr>
        <p:txBody>
          <a:bodyPr/>
          <a:lstStyle/>
          <a:p>
            <a:r>
              <a:rPr lang="es-MX" dirty="0"/>
              <a:t>Luis Hernández Macías 338926</a:t>
            </a:r>
            <a:br>
              <a:rPr lang="es-MX" dirty="0"/>
            </a:br>
            <a:r>
              <a:rPr lang="es-MX" dirty="0"/>
              <a:t>Leonel Saúl González </a:t>
            </a:r>
            <a:r>
              <a:rPr lang="es-MX" dirty="0" err="1"/>
              <a:t>Erives</a:t>
            </a:r>
            <a:r>
              <a:rPr lang="es-MX" dirty="0"/>
              <a:t> 343425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31893475-54F3-F070-BD00-EEFA42AE1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551" y="214509"/>
            <a:ext cx="1828804" cy="18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7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D101-C7DE-A3EA-AEC6-D4013216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424" y="96350"/>
            <a:ext cx="10353762" cy="970450"/>
          </a:xfrm>
        </p:spPr>
        <p:txBody>
          <a:bodyPr/>
          <a:lstStyle/>
          <a:p>
            <a:r>
              <a:rPr lang="es-MX" dirty="0"/>
              <a:t>entradas/salidas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71EE-D7AB-C282-0D9B-3C4EBA99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23CDE3-0859-B105-ACF7-3AB2DE62A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192"/>
            <a:ext cx="12191999" cy="593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4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5473-EFA8-493B-A58E-735FEEBD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7594E5-5913-F5E8-88F4-B19ACA4D7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5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A39A121-33D1-B6A0-2D95-8755496B0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3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791C11-A49D-D486-E86F-E69721C9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100" y="1922175"/>
            <a:ext cx="5907152" cy="2020597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9C7F330A-E60F-E997-A809-B5FCB8E2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Get</a:t>
            </a:r>
            <a:r>
              <a:rPr lang="es-MX" dirty="0"/>
              <a:t> /vistas</a:t>
            </a:r>
          </a:p>
        </p:txBody>
      </p:sp>
    </p:spTree>
    <p:extLst>
      <p:ext uri="{BB962C8B-B14F-4D97-AF65-F5344CB8AC3E}">
        <p14:creationId xmlns:p14="http://schemas.microsoft.com/office/powerpoint/2010/main" val="272866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00D8-143E-4891-2BAE-50B9B4CB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500"/>
            <a:ext cx="10353762" cy="970450"/>
          </a:xfrm>
        </p:spPr>
        <p:txBody>
          <a:bodyPr/>
          <a:lstStyle/>
          <a:p>
            <a:r>
              <a:rPr lang="es-MX" dirty="0"/>
              <a:t>Sección de reporte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4399-2C5B-0E6F-6F4F-7F468D3B5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6DF40-6BEE-A6A2-C6A3-94A6CF6FC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90"/>
          <a:stretch/>
        </p:blipFill>
        <p:spPr>
          <a:xfrm>
            <a:off x="1705708" y="996950"/>
            <a:ext cx="10486292" cy="58610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E7F2148-F024-764A-D8D1-CEC796574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6950"/>
            <a:ext cx="1705708" cy="58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3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31DDA-E416-7E89-684E-A12515ABE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10"/>
          <a:stretch/>
        </p:blipFill>
        <p:spPr>
          <a:xfrm>
            <a:off x="1740876" y="1041498"/>
            <a:ext cx="10424357" cy="5816502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E00BEAB-E50F-68AC-AD8C-CF47FE555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1496"/>
            <a:ext cx="1740876" cy="581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1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FFA7-F6A8-CC27-FCED-7D0F79C1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25E58-ABF1-F29C-7C74-00CD95257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5"/>
          <a:stretch/>
        </p:blipFill>
        <p:spPr>
          <a:xfrm>
            <a:off x="1723292" y="996950"/>
            <a:ext cx="10468708" cy="58610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39F30FB-0712-FECF-7FD8-287DA4F02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6948"/>
            <a:ext cx="1723292" cy="58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7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FF8D-BCD5-6727-64FE-E619EC58B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2E3F1-036F-0CDF-49CD-9CDB4C78C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63"/>
          <a:stretch/>
        </p:blipFill>
        <p:spPr>
          <a:xfrm>
            <a:off x="1714500" y="609600"/>
            <a:ext cx="10477500" cy="6299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D5CA9FA-6C95-94E6-7C59-A225CDFBA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0438"/>
            <a:ext cx="1714500" cy="60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83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8AD9-C9DA-5E87-BEED-90EA081C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6" y="609600"/>
            <a:ext cx="11052699" cy="970450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Get</a:t>
            </a:r>
            <a:r>
              <a:rPr lang="es-MX" dirty="0"/>
              <a:t> /vistas</a:t>
            </a:r>
            <a:br>
              <a:rPr lang="es-MX" dirty="0"/>
            </a:br>
            <a:r>
              <a:rPr lang="es-MX" dirty="0"/>
              <a:t>?</a:t>
            </a:r>
            <a:r>
              <a:rPr lang="es-MX" dirty="0" err="1"/>
              <a:t>listaUsuarios&amp;fechaInicio&amp;fechaFinalfechaFinal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164ED-F282-0ECB-2B69-10D9C697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3" y="2009577"/>
            <a:ext cx="1099338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11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F2D2-E37E-7DC3-A23B-CE3917B1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PDF generado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C6C9-1059-B3A1-3CB0-2AFAC6C4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37DA2-92EF-105D-ED5D-1AD2C4EB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43" y="1580050"/>
            <a:ext cx="943106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7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E553-60B7-3826-D4DD-8D48C8B5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del sistema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2602246-6E43-42E7-CA52-16148E008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63" y="2084239"/>
            <a:ext cx="5991225" cy="3143250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8240AA4-BA37-AB08-D6DB-948990A3B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63" y="5277695"/>
            <a:ext cx="1626826" cy="1056108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31F1EF2-7FD9-325F-D008-CA9901532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162" y="5227489"/>
            <a:ext cx="1471126" cy="10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3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890188-E333-8673-6855-D85F02DEC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02" t="10783" r="4769" b="13812"/>
          <a:stretch/>
        </p:blipFill>
        <p:spPr>
          <a:xfrm>
            <a:off x="6596743" y="2464295"/>
            <a:ext cx="5430418" cy="167871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54E9F2-11EA-BFA5-A733-4E9C05747B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5" r="2582"/>
          <a:stretch/>
        </p:blipFill>
        <p:spPr>
          <a:xfrm>
            <a:off x="0" y="0"/>
            <a:ext cx="6596743" cy="66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06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4CCD-2368-C2F7-B127-81CFECA2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74" y="0"/>
            <a:ext cx="10353762" cy="970450"/>
          </a:xfrm>
        </p:spPr>
        <p:txBody>
          <a:bodyPr/>
          <a:lstStyle/>
          <a:p>
            <a:r>
              <a:rPr lang="es-MX" dirty="0"/>
              <a:t>Registro (solo disponible para </a:t>
            </a:r>
            <a:r>
              <a:rPr lang="es-MX" dirty="0" err="1"/>
              <a:t>admin</a:t>
            </a:r>
            <a:r>
              <a:rPr lang="es-MX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8A68C-B622-1D31-A011-DAC53E4C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ACCEB-3668-5FD6-A78A-1678976D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51"/>
          <a:stretch/>
        </p:blipFill>
        <p:spPr>
          <a:xfrm>
            <a:off x="1749668" y="844550"/>
            <a:ext cx="10442331" cy="60134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D07DF5-C7B1-1F95-0F27-AC750A100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48" y="844550"/>
            <a:ext cx="1760315" cy="601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02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29F1-8920-16AC-E9ED-F2BB6268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35BA7-D4C6-0480-ECB7-1C78C5DA1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9"/>
          <a:stretch/>
        </p:blipFill>
        <p:spPr>
          <a:xfrm>
            <a:off x="1740876" y="720969"/>
            <a:ext cx="10451123" cy="6137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8874F-5416-23E2-7591-8B2E844C8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157" y="102637"/>
            <a:ext cx="3124636" cy="466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BE6F7F-B7F3-3341-FF7B-15D17B2E8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155" y="107400"/>
            <a:ext cx="2305372" cy="514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B8C88-F612-62AD-04A5-49D36E9FE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542" y="82455"/>
            <a:ext cx="2133898" cy="4572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0403D27-09FC-115A-BA72-1C435DB76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20968"/>
            <a:ext cx="1740876" cy="613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17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C91C-910F-E04A-1FF8-9891A2A6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7" y="2774302"/>
            <a:ext cx="5949108" cy="970450"/>
          </a:xfrm>
        </p:spPr>
        <p:txBody>
          <a:bodyPr/>
          <a:lstStyle/>
          <a:p>
            <a:r>
              <a:rPr lang="es-MX" dirty="0"/>
              <a:t>POST /usuarios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FF728-291E-47D1-A3A6-CAD238628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15" y="0"/>
            <a:ext cx="6611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33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CB65-33F2-06F1-1BB3-FDE3EACE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es-MX" dirty="0"/>
              <a:t>Cerrar sesión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1A8E0-CF03-FB81-4743-C6FF8A955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BFBCE-9BC3-7E2E-1766-7DE76217F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12192000" cy="58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40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EF0D-819C-6273-30F4-E6359198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Post  /asistencias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72C82-E4BF-C99F-6783-551A115E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862" y="1758826"/>
            <a:ext cx="4719628" cy="26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84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E63A-0A98-992B-9D5D-E4346E20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/>
          <a:lstStyle/>
          <a:p>
            <a:r>
              <a:rPr lang="es-MX" dirty="0"/>
              <a:t>Otras vistas modo obscuro y celular</a:t>
            </a:r>
          </a:p>
        </p:txBody>
      </p:sp>
    </p:spTree>
    <p:extLst>
      <p:ext uri="{BB962C8B-B14F-4D97-AF65-F5344CB8AC3E}">
        <p14:creationId xmlns:p14="http://schemas.microsoft.com/office/powerpoint/2010/main" val="416688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AD04-9AF8-193B-2986-A98F6686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7074"/>
            <a:ext cx="10353762" cy="970450"/>
          </a:xfrm>
        </p:spPr>
        <p:txBody>
          <a:bodyPr/>
          <a:lstStyle/>
          <a:p>
            <a:r>
              <a:rPr lang="es-MX" dirty="0"/>
              <a:t>Modo obscuro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0DFD8-6E83-E273-3BA0-C6E11B555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FE7930B-0561-5F7E-4399-B47848DD9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268"/>
            <a:ext cx="12192000" cy="602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51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9E7E-973E-F673-9F79-30AE3903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CF535-1A77-7F0B-BF32-2D4F611DE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DD8EB2-AFDD-EA72-C2C6-2C293C14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08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3BEC-D8FD-9E1D-4151-31E268AE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DCE1-2ACC-0CE3-C2E4-BC3168C92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022B8-088E-A826-4C78-8EEBC7FC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725"/>
            <a:ext cx="121920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5FFC-AABA-829A-2E3A-01B6B231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73" y="609599"/>
            <a:ext cx="10353762" cy="970450"/>
          </a:xfrm>
        </p:spPr>
        <p:txBody>
          <a:bodyPr/>
          <a:lstStyle/>
          <a:p>
            <a:r>
              <a:rPr lang="es-MX" dirty="0"/>
              <a:t>Base de datos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54761-8F4E-C236-880E-A014014A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342" y="2758816"/>
            <a:ext cx="5096586" cy="3324689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956A70-029F-D4E3-4336-650E535A4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98" y="418938"/>
            <a:ext cx="2845837" cy="135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8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C758-170C-5B28-0973-D94F3BC0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CDC1-18E7-AB61-E547-93F5D1AAB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04417-A4F3-483A-329D-41984067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900"/>
            <a:ext cx="121920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74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95E0-0A7C-01F6-0D49-EC259A29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Otras vistas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C943-0D58-9F32-963C-FD6600F9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8B73A0-04FF-3DF2-9791-E143751EC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330" y="0"/>
            <a:ext cx="392622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1BC59C-FDDD-B91A-EE9D-52F543AC5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200" y="0"/>
            <a:ext cx="397002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1387A30-A07E-7AA4-4DC4-4944EF29D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63" y="0"/>
            <a:ext cx="3870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1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5060-85DB-BABF-A753-9DD08D65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Login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625D4-63B3-6B89-261E-645BB6DCA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277" y="1732449"/>
            <a:ext cx="5534797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9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A45A8B-7796-6604-8BBE-61D262F5F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46" y="0"/>
            <a:ext cx="7459579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8E727F-090A-612B-4865-3D6F1C38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91" y="2943775"/>
            <a:ext cx="4055655" cy="970450"/>
          </a:xfrm>
        </p:spPr>
        <p:txBody>
          <a:bodyPr/>
          <a:lstStyle/>
          <a:p>
            <a:r>
              <a:rPr lang="es-MX" dirty="0"/>
              <a:t>Post /</a:t>
            </a:r>
            <a:r>
              <a:rPr lang="es-MX" dirty="0" err="1"/>
              <a:t>login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735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EF0D-819C-6273-30F4-E6359198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Post  /asistencias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72C82-E4BF-C99F-6783-551A115E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862" y="1758826"/>
            <a:ext cx="4719628" cy="26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5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FE17-92CE-DB96-D3FA-0B36C44E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4" y="171449"/>
            <a:ext cx="10353762" cy="970450"/>
          </a:xfrm>
        </p:spPr>
        <p:txBody>
          <a:bodyPr/>
          <a:lstStyle/>
          <a:p>
            <a:r>
              <a:rPr lang="es-MX" dirty="0"/>
              <a:t>Vista </a:t>
            </a:r>
            <a:r>
              <a:rPr lang="es-MX" dirty="0" err="1"/>
              <a:t>admin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DCBA-C325-6DAB-59F0-BA57805CC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45A95-8E68-376A-98CC-DAAEF45F7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7"/>
          <a:stretch/>
        </p:blipFill>
        <p:spPr>
          <a:xfrm>
            <a:off x="1832912" y="967154"/>
            <a:ext cx="10353763" cy="58998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8262EB1-09F9-CB94-4E29-1190CAD47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24" y="967153"/>
            <a:ext cx="1838235" cy="589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5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83F8-23CE-5C4F-EB87-F7423879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es-MX" dirty="0"/>
              <a:t>Vista usuario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AAF9-FA7A-29B9-29B9-1A8C4553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CB5F9-BB93-BC4E-9B5A-8FA719C3C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23"/>
          <a:stretch/>
        </p:blipFill>
        <p:spPr>
          <a:xfrm>
            <a:off x="1758462" y="954314"/>
            <a:ext cx="10433538" cy="59944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FD828E9-5A66-A658-8103-384E0C802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4314"/>
            <a:ext cx="1758462" cy="590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0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C400-D6CF-DB39-E51B-41226282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Get</a:t>
            </a:r>
            <a:r>
              <a:rPr lang="es-MX" dirty="0"/>
              <a:t> /usuarios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8C8D-48A3-2F29-31EE-FB94B5EA8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441523-2ABC-6ED1-B1EE-5EF933A63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856" y="1599944"/>
            <a:ext cx="5477639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32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177</TotalTime>
  <Words>82</Words>
  <Application>Microsoft Office PowerPoint</Application>
  <PresentationFormat>Widescreen</PresentationFormat>
  <Paragraphs>22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Calisto MT</vt:lpstr>
      <vt:lpstr>Wingdings 2</vt:lpstr>
      <vt:lpstr>Slate</vt:lpstr>
      <vt:lpstr>Presentación de operación del programa Nexus</vt:lpstr>
      <vt:lpstr>Arquitectura del sistema</vt:lpstr>
      <vt:lpstr>Base de datos</vt:lpstr>
      <vt:lpstr>Login</vt:lpstr>
      <vt:lpstr>Post /login</vt:lpstr>
      <vt:lpstr>Post  /asistencias</vt:lpstr>
      <vt:lpstr>Vista admin</vt:lpstr>
      <vt:lpstr>Vista usuario</vt:lpstr>
      <vt:lpstr>Get /usuarios</vt:lpstr>
      <vt:lpstr>entradas/salidas</vt:lpstr>
      <vt:lpstr>PowerPoint Presentation</vt:lpstr>
      <vt:lpstr>PowerPoint Presentation</vt:lpstr>
      <vt:lpstr>Get /vistas</vt:lpstr>
      <vt:lpstr>Sección de reporte</vt:lpstr>
      <vt:lpstr>PowerPoint Presentation</vt:lpstr>
      <vt:lpstr>PowerPoint Presentation</vt:lpstr>
      <vt:lpstr>PowerPoint Presentation</vt:lpstr>
      <vt:lpstr>Get /vistas ?listaUsuarios&amp;fechaInicio&amp;fechaFinalfechaFinal</vt:lpstr>
      <vt:lpstr>PDF generado</vt:lpstr>
      <vt:lpstr>PowerPoint Presentation</vt:lpstr>
      <vt:lpstr>Registro (solo disponible para admin)</vt:lpstr>
      <vt:lpstr>PowerPoint Presentation</vt:lpstr>
      <vt:lpstr>POST /usuarios</vt:lpstr>
      <vt:lpstr>Cerrar sesión</vt:lpstr>
      <vt:lpstr>Post  /asistencias</vt:lpstr>
      <vt:lpstr>Otras vistas modo obscuro y celular</vt:lpstr>
      <vt:lpstr>Modo obscuro</vt:lpstr>
      <vt:lpstr>PowerPoint Presentation</vt:lpstr>
      <vt:lpstr>PowerPoint Presentation</vt:lpstr>
      <vt:lpstr>PowerPoint Presentation</vt:lpstr>
      <vt:lpstr>Otras vistas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operación del programa Nexus</dc:title>
  <dc:creator>LUIS HERNANDEZ</dc:creator>
  <cp:lastModifiedBy>LUIS HERNANDEZ</cp:lastModifiedBy>
  <cp:revision>4</cp:revision>
  <dcterms:created xsi:type="dcterms:W3CDTF">2023-04-16T19:19:04Z</dcterms:created>
  <dcterms:modified xsi:type="dcterms:W3CDTF">2023-04-21T15:53:39Z</dcterms:modified>
</cp:coreProperties>
</file>