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7ea587f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7ea587f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7ea587f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7ea587f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813c7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9813c7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68bfa07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68bfa07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8bfa07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68bfa07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68bfa0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68bfa0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c87767bc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c87767bc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87767bc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87767bc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ea587f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7ea587f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7ea587f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7ea587f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7ea587f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7ea587f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8.jp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1700" y="-242701"/>
            <a:ext cx="8991600" cy="56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609900" y="100"/>
            <a:ext cx="55341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359025" y="880675"/>
            <a:ext cx="4129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Reto eSports</a:t>
            </a:r>
            <a:endParaRPr b="1" sz="3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Grupo 2</a:t>
            </a:r>
            <a:endParaRPr b="1" sz="3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66950" y="4677250"/>
            <a:ext cx="58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Luis Henrique Alves de Sousa, Roberto Cerdán, Aitor Molano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8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CRUD JUGADORES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338" y="2913950"/>
            <a:ext cx="3986125" cy="19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25" y="837337"/>
            <a:ext cx="4225224" cy="18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5400" y="837350"/>
            <a:ext cx="3368975" cy="18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5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CRUD</a:t>
            </a:r>
            <a:r>
              <a:rPr lang="es"/>
              <a:t> </a:t>
            </a:r>
            <a:r>
              <a:rPr lang="es">
                <a:latin typeface="Verdana"/>
                <a:ea typeface="Verdana"/>
                <a:cs typeface="Verdana"/>
                <a:sym typeface="Verdana"/>
              </a:rPr>
              <a:t>TORNEOS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925" y="1565150"/>
            <a:ext cx="37623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25" y="1275438"/>
            <a:ext cx="4765125" cy="236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5725" y="20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Ventana Usuario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50" y="773500"/>
            <a:ext cx="5700560" cy="406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50"/>
            <a:ext cx="9144000" cy="5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89" y="0"/>
            <a:ext cx="75700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50" y="152400"/>
            <a:ext cx="86239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00" y="723750"/>
            <a:ext cx="3928400" cy="37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1800" y="81400"/>
            <a:ext cx="872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Ventana Login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875" y="723750"/>
            <a:ext cx="3180500" cy="21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9225" y="2989175"/>
            <a:ext cx="1985799" cy="19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89150" y="264708"/>
            <a:ext cx="83397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Ventana Admin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9633"/>
            <a:ext cx="5235957" cy="354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750" y="84225"/>
            <a:ext cx="3120749" cy="109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749" y="1306249"/>
            <a:ext cx="3120742" cy="11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0750" y="2573950"/>
            <a:ext cx="3120749" cy="119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0750" y="3764583"/>
            <a:ext cx="3120749" cy="92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CRUD USUARIOS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5" y="614625"/>
            <a:ext cx="4081700" cy="20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650" y="614625"/>
            <a:ext cx="3821187" cy="20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500" y="2870025"/>
            <a:ext cx="3984505" cy="21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CRUD EQUIPOS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338" y="2953700"/>
            <a:ext cx="3459325" cy="190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900" y="758950"/>
            <a:ext cx="3187561" cy="20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936" y="758950"/>
            <a:ext cx="3597093" cy="20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7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CRUD JEFES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2050"/>
            <a:ext cx="4103219" cy="16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100" y="1082052"/>
            <a:ext cx="4210351" cy="16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8363" y="2896150"/>
            <a:ext cx="4587277" cy="20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